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1513A-8C56-47FA-8515-DCA5B90BDA1B}" v="1" dt="2024-07-16T13:40:16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s, Ian" userId="04d680b7-e1fc-4eaf-aa5f-27802d2c3904" providerId="ADAL" clId="{825C6F08-2BB3-4C45-A697-9A4925EF834E}"/>
    <pc:docChg chg="custSel addSld delSld modSld">
      <pc:chgData name="Andrews, Ian" userId="04d680b7-e1fc-4eaf-aa5f-27802d2c3904" providerId="ADAL" clId="{825C6F08-2BB3-4C45-A697-9A4925EF834E}" dt="2024-06-07T15:58:06.585" v="309" actId="1076"/>
      <pc:docMkLst>
        <pc:docMk/>
      </pc:docMkLst>
      <pc:sldChg chg="modSp new mod">
        <pc:chgData name="Andrews, Ian" userId="04d680b7-e1fc-4eaf-aa5f-27802d2c3904" providerId="ADAL" clId="{825C6F08-2BB3-4C45-A697-9A4925EF834E}" dt="2024-06-07T15:52:49.463" v="308" actId="20577"/>
        <pc:sldMkLst>
          <pc:docMk/>
          <pc:sldMk cId="657817233" sldId="257"/>
        </pc:sldMkLst>
        <pc:spChg chg="mod">
          <ac:chgData name="Andrews, Ian" userId="04d680b7-e1fc-4eaf-aa5f-27802d2c3904" providerId="ADAL" clId="{825C6F08-2BB3-4C45-A697-9A4925EF834E}" dt="2024-06-06T18:00:08.894" v="81" actId="122"/>
          <ac:spMkLst>
            <pc:docMk/>
            <pc:sldMk cId="657817233" sldId="257"/>
            <ac:spMk id="2" creationId="{5621ABAD-112D-69F4-A1F0-9382D2B97DEA}"/>
          </ac:spMkLst>
        </pc:spChg>
        <pc:spChg chg="mod">
          <ac:chgData name="Andrews, Ian" userId="04d680b7-e1fc-4eaf-aa5f-27802d2c3904" providerId="ADAL" clId="{825C6F08-2BB3-4C45-A697-9A4925EF834E}" dt="2024-06-07T15:52:49.463" v="308" actId="20577"/>
          <ac:spMkLst>
            <pc:docMk/>
            <pc:sldMk cId="657817233" sldId="257"/>
            <ac:spMk id="3" creationId="{DAA736CF-1158-80F5-CC15-5BBCA6A3C304}"/>
          </ac:spMkLst>
        </pc:spChg>
      </pc:sldChg>
      <pc:sldChg chg="new del">
        <pc:chgData name="Andrews, Ian" userId="04d680b7-e1fc-4eaf-aa5f-27802d2c3904" providerId="ADAL" clId="{825C6F08-2BB3-4C45-A697-9A4925EF834E}" dt="2024-06-06T18:00:14.806" v="83" actId="2696"/>
        <pc:sldMkLst>
          <pc:docMk/>
          <pc:sldMk cId="333383491" sldId="258"/>
        </pc:sldMkLst>
      </pc:sldChg>
      <pc:sldChg chg="addSp delSp modSp new mod">
        <pc:chgData name="Andrews, Ian" userId="04d680b7-e1fc-4eaf-aa5f-27802d2c3904" providerId="ADAL" clId="{825C6F08-2BB3-4C45-A697-9A4925EF834E}" dt="2024-06-07T15:58:06.585" v="309" actId="1076"/>
        <pc:sldMkLst>
          <pc:docMk/>
          <pc:sldMk cId="376408874" sldId="258"/>
        </pc:sldMkLst>
        <pc:spChg chg="del">
          <ac:chgData name="Andrews, Ian" userId="04d680b7-e1fc-4eaf-aa5f-27802d2c3904" providerId="ADAL" clId="{825C6F08-2BB3-4C45-A697-9A4925EF834E}" dt="2024-06-06T18:01:18.447" v="85" actId="478"/>
          <ac:spMkLst>
            <pc:docMk/>
            <pc:sldMk cId="376408874" sldId="258"/>
            <ac:spMk id="2" creationId="{21DCC2B8-4F61-3E9A-D336-D27FD89150E0}"/>
          </ac:spMkLst>
        </pc:spChg>
        <pc:spChg chg="add mod">
          <ac:chgData name="Andrews, Ian" userId="04d680b7-e1fc-4eaf-aa5f-27802d2c3904" providerId="ADAL" clId="{825C6F08-2BB3-4C45-A697-9A4925EF834E}" dt="2024-06-06T18:02:13.358" v="171" actId="122"/>
          <ac:spMkLst>
            <pc:docMk/>
            <pc:sldMk cId="376408874" sldId="258"/>
            <ac:spMk id="9" creationId="{01C1E337-D488-2BE0-D864-52683D453CB6}"/>
          </ac:spMkLst>
        </pc:spChg>
        <pc:spChg chg="add mod">
          <ac:chgData name="Andrews, Ian" userId="04d680b7-e1fc-4eaf-aa5f-27802d2c3904" providerId="ADAL" clId="{825C6F08-2BB3-4C45-A697-9A4925EF834E}" dt="2024-06-06T18:02:58.932" v="290" actId="20577"/>
          <ac:spMkLst>
            <pc:docMk/>
            <pc:sldMk cId="376408874" sldId="258"/>
            <ac:spMk id="10" creationId="{99DD9D36-DADB-ECC8-2F7F-24F8614D30C0}"/>
          </ac:spMkLst>
        </pc:spChg>
        <pc:spChg chg="add mod">
          <ac:chgData name="Andrews, Ian" userId="04d680b7-e1fc-4eaf-aa5f-27802d2c3904" providerId="ADAL" clId="{825C6F08-2BB3-4C45-A697-9A4925EF834E}" dt="2024-06-07T15:58:06.585" v="309" actId="1076"/>
          <ac:spMkLst>
            <pc:docMk/>
            <pc:sldMk cId="376408874" sldId="258"/>
            <ac:spMk id="11" creationId="{90992ACE-4C67-54F1-7C4C-3C2DA0CE08FE}"/>
          </ac:spMkLst>
        </pc:spChg>
        <pc:picChg chg="add mod">
          <ac:chgData name="Andrews, Ian" userId="04d680b7-e1fc-4eaf-aa5f-27802d2c3904" providerId="ADAL" clId="{825C6F08-2BB3-4C45-A697-9A4925EF834E}" dt="2024-06-06T18:01:46.107" v="100" actId="1076"/>
          <ac:picMkLst>
            <pc:docMk/>
            <pc:sldMk cId="376408874" sldId="258"/>
            <ac:picMk id="4" creationId="{9EE8C6DE-23CE-283C-1E4E-9ABDA231869F}"/>
          </ac:picMkLst>
        </pc:picChg>
        <pc:picChg chg="add mod">
          <ac:chgData name="Andrews, Ian" userId="04d680b7-e1fc-4eaf-aa5f-27802d2c3904" providerId="ADAL" clId="{825C6F08-2BB3-4C45-A697-9A4925EF834E}" dt="2024-06-06T18:01:37.815" v="95" actId="1076"/>
          <ac:picMkLst>
            <pc:docMk/>
            <pc:sldMk cId="376408874" sldId="258"/>
            <ac:picMk id="6" creationId="{90C3C015-8712-3C3B-2621-1D0B82EEB2B5}"/>
          </ac:picMkLst>
        </pc:picChg>
        <pc:picChg chg="add mod">
          <ac:chgData name="Andrews, Ian" userId="04d680b7-e1fc-4eaf-aa5f-27802d2c3904" providerId="ADAL" clId="{825C6F08-2BB3-4C45-A697-9A4925EF834E}" dt="2024-06-06T18:01:44.552" v="99" actId="14100"/>
          <ac:picMkLst>
            <pc:docMk/>
            <pc:sldMk cId="376408874" sldId="258"/>
            <ac:picMk id="8" creationId="{72416D33-FC83-DCBE-02CF-15612EC7618A}"/>
          </ac:picMkLst>
        </pc:picChg>
      </pc:sldChg>
      <pc:sldChg chg="modSp new mod">
        <pc:chgData name="Andrews, Ian" userId="04d680b7-e1fc-4eaf-aa5f-27802d2c3904" providerId="ADAL" clId="{825C6F08-2BB3-4C45-A697-9A4925EF834E}" dt="2024-06-06T18:03:06.467" v="301" actId="20577"/>
        <pc:sldMkLst>
          <pc:docMk/>
          <pc:sldMk cId="1809222789" sldId="259"/>
        </pc:sldMkLst>
        <pc:spChg chg="mod">
          <ac:chgData name="Andrews, Ian" userId="04d680b7-e1fc-4eaf-aa5f-27802d2c3904" providerId="ADAL" clId="{825C6F08-2BB3-4C45-A697-9A4925EF834E}" dt="2024-06-06T18:03:06.467" v="301" actId="20577"/>
          <ac:spMkLst>
            <pc:docMk/>
            <pc:sldMk cId="1809222789" sldId="259"/>
            <ac:spMk id="2" creationId="{A6600AAB-6FE5-310B-AAE2-55FE5272F6C4}"/>
          </ac:spMkLst>
        </pc:spChg>
      </pc:sldChg>
    </pc:docChg>
  </pc:docChgLst>
  <pc:docChgLst>
    <pc:chgData name="Andrews, Ian" userId="S::ian.andrews@necanet.org::04d680b7-e1fc-4eaf-aa5f-27802d2c3904" providerId="AD" clId="Web-{6541513A-8C56-47FA-8515-DCA5B90BDA1B}"/>
    <pc:docChg chg="addSld">
      <pc:chgData name="Andrews, Ian" userId="S::ian.andrews@necanet.org::04d680b7-e1fc-4eaf-aa5f-27802d2c3904" providerId="AD" clId="Web-{6541513A-8C56-47FA-8515-DCA5B90BDA1B}" dt="2024-07-16T13:40:16.255" v="0"/>
      <pc:docMkLst>
        <pc:docMk/>
      </pc:docMkLst>
      <pc:sldChg chg="add replId">
        <pc:chgData name="Andrews, Ian" userId="S::ian.andrews@necanet.org::04d680b7-e1fc-4eaf-aa5f-27802d2c3904" providerId="AD" clId="Web-{6541513A-8C56-47FA-8515-DCA5B90BDA1B}" dt="2024-07-16T13:40:16.255" v="0"/>
        <pc:sldMkLst>
          <pc:docMk/>
          <pc:sldMk cId="2681914568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2595-1ADF-799E-F0F4-8DB8FC7C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139421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5BA25-E4E1-9D11-4B24-F3F2B7077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87388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7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861BC-FAFB-9237-096F-6DDCA692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8FC03-5A42-3D90-C134-44CFDE91D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9F738-636F-7B71-3148-A86AF3361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87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ECF1-44A6-11DD-DBFE-B4F37C7B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D02A1-FEF4-6036-1B22-A9A19BA98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35208-88CD-B6F0-7C90-D2946D489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37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2595-1ADF-799E-F0F4-8DB8FC7C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17" y="139421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5BA25-E4E1-9D11-4B24-F3F2B7077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9717" y="387388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7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2595-1ADF-799E-F0F4-8DB8FC7C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799" y="1394212"/>
            <a:ext cx="7928917" cy="2387600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5BA25-E4E1-9D11-4B24-F3F2B7077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799" y="3873887"/>
            <a:ext cx="792891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0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10CB-4D7C-69C0-4B7F-A9A6F6631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0EA76-B498-9170-BD8E-A9E40F6AD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D7A08-944A-8B89-E950-E25CA093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BB6A-9A15-BC42-A009-53AAD408138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EC332-DB7C-7091-25CE-D0D61F03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4DAFF-4BB0-44B1-CF12-DC3468EC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C8FEA1-6CEB-8C4A-B1AE-DDF68593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46CFF-FBB8-E510-0C7D-63045512E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064" y="1139723"/>
            <a:ext cx="6565385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38347-E428-73D3-C133-822F0D608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2064" y="4019448"/>
            <a:ext cx="65653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35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5B57-0884-1CDE-13DA-5213E2C58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FB953-C827-573D-9C96-DD968DCEC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0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1696E-36F0-A956-6DDF-961001199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0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26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42E2-646E-0510-89E4-68C9D9DA3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42AB7-CE6A-2E73-D7DD-6F8EB102E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4602C-9478-9E67-412B-DD2351464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4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A48C5E-B366-54DC-2711-FE4FC7E7A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43D84-1C0D-ACAE-28A2-936D3C954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4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359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2443-21B9-9ADC-ED2D-6D938DECE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89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05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85D464-9095-CCF6-F02C-ED91396E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BAA12-0CBF-39D5-AC79-A028E7AE9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3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5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32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ABAD-112D-69F4-A1F0-9382D2B97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to Cultivate a Relationship with your Business Manager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736CF-1158-80F5-CC15-5BBCA6A3C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i="1" dirty="0"/>
              <a:t>…and why it matters!</a:t>
            </a:r>
          </a:p>
        </p:txBody>
      </p:sp>
    </p:spTree>
    <p:extLst>
      <p:ext uri="{BB962C8B-B14F-4D97-AF65-F5344CB8AC3E}">
        <p14:creationId xmlns:p14="http://schemas.microsoft.com/office/powerpoint/2010/main" val="65781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suit and tie&#10;&#10;Description automatically generated">
            <a:extLst>
              <a:ext uri="{FF2B5EF4-FFF2-40B4-BE49-F238E27FC236}">
                <a16:creationId xmlns:a16="http://schemas.microsoft.com/office/drawing/2014/main" id="{9EE8C6DE-23CE-283C-1E4E-9ABDA2318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286" y="1014609"/>
            <a:ext cx="3327400" cy="3327400"/>
          </a:xfrm>
          <a:prstGeom prst="rect">
            <a:avLst/>
          </a:prstGeom>
        </p:spPr>
      </p:pic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90C3C015-8712-3C3B-2621-1D0B82EEB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23" y="1014609"/>
            <a:ext cx="3327400" cy="3327400"/>
          </a:xfrm>
          <a:prstGeom prst="rect">
            <a:avLst/>
          </a:prstGeom>
        </p:spPr>
      </p:pic>
      <p:pic>
        <p:nvPicPr>
          <p:cNvPr id="8" name="Picture 7" descr="A person in a suit and tie&#10;&#10;Description automatically generated">
            <a:extLst>
              <a:ext uri="{FF2B5EF4-FFF2-40B4-BE49-F238E27FC236}">
                <a16:creationId xmlns:a16="http://schemas.microsoft.com/office/drawing/2014/main" id="{72416D33-FC83-DCBE-02CF-15612EC76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441" y="1014609"/>
            <a:ext cx="3327400" cy="3327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C1E337-D488-2BE0-D864-52683D453CB6}"/>
              </a:ext>
            </a:extLst>
          </p:cNvPr>
          <p:cNvSpPr txBox="1"/>
          <p:nvPr/>
        </p:nvSpPr>
        <p:spPr>
          <a:xfrm>
            <a:off x="512522" y="4521896"/>
            <a:ext cx="3327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 Laffoon</a:t>
            </a:r>
          </a:p>
          <a:p>
            <a:pPr algn="ctr"/>
            <a:r>
              <a:rPr lang="en-US" dirty="0"/>
              <a:t>Electrical Corp. of America</a:t>
            </a:r>
          </a:p>
          <a:p>
            <a:pPr algn="ctr"/>
            <a:r>
              <a:rPr lang="en-US" dirty="0"/>
              <a:t>NECA District 7 VP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DD9D36-DADB-ECC8-2F7F-24F8614D30C0}"/>
              </a:ext>
            </a:extLst>
          </p:cNvPr>
          <p:cNvSpPr txBox="1"/>
          <p:nvPr/>
        </p:nvSpPr>
        <p:spPr>
          <a:xfrm>
            <a:off x="4432300" y="4521896"/>
            <a:ext cx="3327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Paul Flynn</a:t>
            </a:r>
          </a:p>
          <a:p>
            <a:pPr algn="ctr"/>
            <a:r>
              <a:rPr lang="en-US" dirty="0"/>
              <a:t>Field Representative</a:t>
            </a:r>
          </a:p>
          <a:p>
            <a:pPr algn="ctr"/>
            <a:r>
              <a:rPr lang="en-US" dirty="0"/>
              <a:t>Western Region NECA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92ACE-4C67-54F1-7C4C-3C2DA0CE08FE}"/>
              </a:ext>
            </a:extLst>
          </p:cNvPr>
          <p:cNvSpPr txBox="1"/>
          <p:nvPr/>
        </p:nvSpPr>
        <p:spPr>
          <a:xfrm>
            <a:off x="8527441" y="4521896"/>
            <a:ext cx="3327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Richard Padilla</a:t>
            </a:r>
          </a:p>
          <a:p>
            <a:pPr algn="ctr"/>
            <a:r>
              <a:rPr lang="en-US" dirty="0"/>
              <a:t>Executive Director</a:t>
            </a:r>
          </a:p>
          <a:p>
            <a:pPr algn="ctr"/>
            <a:r>
              <a:rPr lang="en-US" dirty="0"/>
              <a:t>Atlantic Coast Chapter NECA</a:t>
            </a:r>
          </a:p>
        </p:txBody>
      </p:sp>
    </p:spTree>
    <p:extLst>
      <p:ext uri="{BB962C8B-B14F-4D97-AF65-F5344CB8AC3E}">
        <p14:creationId xmlns:p14="http://schemas.microsoft.com/office/powerpoint/2010/main" val="37640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ABAD-112D-69F4-A1F0-9382D2B97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to Cultivate a Relationship with your Business Manager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736CF-1158-80F5-CC15-5BBCA6A3C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i="1" dirty="0"/>
              <a:t>…and why it matters!</a:t>
            </a:r>
          </a:p>
        </p:txBody>
      </p:sp>
    </p:spTree>
    <p:extLst>
      <p:ext uri="{BB962C8B-B14F-4D97-AF65-F5344CB8AC3E}">
        <p14:creationId xmlns:p14="http://schemas.microsoft.com/office/powerpoint/2010/main" val="268191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00AAB-6FE5-310B-AAE2-55FE5272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0D7E3-EE57-6235-721C-F88ADB24B5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22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R 2024">
      <a:dk1>
        <a:srgbClr val="220561"/>
      </a:dk1>
      <a:lt1>
        <a:srgbClr val="FFFFFF"/>
      </a:lt1>
      <a:dk2>
        <a:srgbClr val="1D63A3"/>
      </a:dk2>
      <a:lt2>
        <a:srgbClr val="E8E8E8"/>
      </a:lt2>
      <a:accent1>
        <a:srgbClr val="C35030"/>
      </a:accent1>
      <a:accent2>
        <a:srgbClr val="A42E19"/>
      </a:accent2>
      <a:accent3>
        <a:srgbClr val="C35030"/>
      </a:accent3>
      <a:accent4>
        <a:srgbClr val="C35030"/>
      </a:accent4>
      <a:accent5>
        <a:srgbClr val="C35030"/>
      </a:accent5>
      <a:accent6>
        <a:srgbClr val="C3503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0E87576-D8DC-FA4F-9335-AE648A9DEA09}" vid="{8095C73E-F06D-844B-9F65-007C72DED9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44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How to Cultivate a Relationship with your Business Manager</vt:lpstr>
      <vt:lpstr>PowerPoint Presentation</vt:lpstr>
      <vt:lpstr>How to Cultivate a Relationship with your Business Manager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Andrews, Ian</dc:creator>
  <cp:lastModifiedBy>Andrews, Ian</cp:lastModifiedBy>
  <cp:revision>2</cp:revision>
  <dcterms:created xsi:type="dcterms:W3CDTF">2024-06-06T17:58:46Z</dcterms:created>
  <dcterms:modified xsi:type="dcterms:W3CDTF">2024-07-16T13:40:16Z</dcterms:modified>
</cp:coreProperties>
</file>