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60" r:id="rId5"/>
    <p:sldId id="259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CD4135D-7DDC-C74D-989D-F9817E99898C}" v="4" dt="2024-07-16T02:03:31.343"/>
    <p1510:client id="{6C2F6BB0-180F-4758-9FA2-2216C2327336}" v="1" dt="2024-07-16T13:39:54.46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94"/>
  </p:normalViewPr>
  <p:slideViewPr>
    <p:cSldViewPr snapToGrid="0">
      <p:cViewPr varScale="1">
        <p:scale>
          <a:sx n="117" d="100"/>
          <a:sy n="117" d="100"/>
        </p:scale>
        <p:origin x="808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12" Type="http://schemas.microsoft.com/office/2015/10/relationships/revisionInfo" Target="revisionInfo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microsoft.com/office/2016/11/relationships/changesInfo" Target="changesInfos/changesInfo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ndrews, Ian" userId="S::ian.andrews@necanet.org::04d680b7-e1fc-4eaf-aa5f-27802d2c3904" providerId="AD" clId="Web-{6C2F6BB0-180F-4758-9FA2-2216C2327336}"/>
    <pc:docChg chg="addSld">
      <pc:chgData name="Andrews, Ian" userId="S::ian.andrews@necanet.org::04d680b7-e1fc-4eaf-aa5f-27802d2c3904" providerId="AD" clId="Web-{6C2F6BB0-180F-4758-9FA2-2216C2327336}" dt="2024-07-16T13:39:54.466" v="0"/>
      <pc:docMkLst>
        <pc:docMk/>
      </pc:docMkLst>
      <pc:sldChg chg="add replId">
        <pc:chgData name="Andrews, Ian" userId="S::ian.andrews@necanet.org::04d680b7-e1fc-4eaf-aa5f-27802d2c3904" providerId="AD" clId="Web-{6C2F6BB0-180F-4758-9FA2-2216C2327336}" dt="2024-07-16T13:39:54.466" v="0"/>
        <pc:sldMkLst>
          <pc:docMk/>
          <pc:sldMk cId="3676312573" sldId="260"/>
        </pc:sldMkLst>
      </pc:sldChg>
    </pc:docChg>
  </pc:docChgLst>
  <pc:docChgLst>
    <pc:chgData name="Andrews, Ian" userId="04d680b7-e1fc-4eaf-aa5f-27802d2c3904" providerId="ADAL" clId="{2CD4135D-7DDC-C74D-989D-F9817E99898C}"/>
    <pc:docChg chg="modSld">
      <pc:chgData name="Andrews, Ian" userId="04d680b7-e1fc-4eaf-aa5f-27802d2c3904" providerId="ADAL" clId="{2CD4135D-7DDC-C74D-989D-F9817E99898C}" dt="2024-07-16T02:03:31.342" v="14" actId="1076"/>
      <pc:docMkLst>
        <pc:docMk/>
      </pc:docMkLst>
      <pc:sldChg chg="addSp modSp mod">
        <pc:chgData name="Andrews, Ian" userId="04d680b7-e1fc-4eaf-aa5f-27802d2c3904" providerId="ADAL" clId="{2CD4135D-7DDC-C74D-989D-F9817E99898C}" dt="2024-07-16T02:03:31.342" v="14" actId="1076"/>
        <pc:sldMkLst>
          <pc:docMk/>
          <pc:sldMk cId="257871464" sldId="258"/>
        </pc:sldMkLst>
        <pc:spChg chg="mod">
          <ac:chgData name="Andrews, Ian" userId="04d680b7-e1fc-4eaf-aa5f-27802d2c3904" providerId="ADAL" clId="{2CD4135D-7DDC-C74D-989D-F9817E99898C}" dt="2024-07-16T02:02:47.355" v="10" actId="1076"/>
          <ac:spMkLst>
            <pc:docMk/>
            <pc:sldMk cId="257871464" sldId="258"/>
            <ac:spMk id="4" creationId="{F8BC5975-D4C2-E607-224B-4D0466FE631A}"/>
          </ac:spMkLst>
        </pc:spChg>
        <pc:spChg chg="mod">
          <ac:chgData name="Andrews, Ian" userId="04d680b7-e1fc-4eaf-aa5f-27802d2c3904" providerId="ADAL" clId="{2CD4135D-7DDC-C74D-989D-F9817E99898C}" dt="2024-07-16T02:02:53.156" v="11" actId="1076"/>
          <ac:spMkLst>
            <pc:docMk/>
            <pc:sldMk cId="257871464" sldId="258"/>
            <ac:spMk id="6" creationId="{1A5C0224-915D-829B-FC29-69024700D917}"/>
          </ac:spMkLst>
        </pc:spChg>
        <pc:picChg chg="add mod">
          <ac:chgData name="Andrews, Ian" userId="04d680b7-e1fc-4eaf-aa5f-27802d2c3904" providerId="ADAL" clId="{2CD4135D-7DDC-C74D-989D-F9817E99898C}" dt="2024-07-16T02:02:43.422" v="9" actId="1076"/>
          <ac:picMkLst>
            <pc:docMk/>
            <pc:sldMk cId="257871464" sldId="258"/>
            <ac:picMk id="3" creationId="{94EF42F6-EDFF-1077-26A8-F80629A8B8EE}"/>
          </ac:picMkLst>
        </pc:picChg>
        <pc:picChg chg="add mod">
          <ac:chgData name="Andrews, Ian" userId="04d680b7-e1fc-4eaf-aa5f-27802d2c3904" providerId="ADAL" clId="{2CD4135D-7DDC-C74D-989D-F9817E99898C}" dt="2024-07-16T02:03:31.342" v="14" actId="1076"/>
          <ac:picMkLst>
            <pc:docMk/>
            <pc:sldMk cId="257871464" sldId="258"/>
            <ac:picMk id="1026" creationId="{14290A25-B70F-08FE-8F88-A344B1B2CC0E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812595-1ADF-799E-F0F4-8DB8FC7C5CC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048000" y="1394212"/>
            <a:ext cx="9144000" cy="2387600"/>
          </a:xfrm>
        </p:spPr>
        <p:txBody>
          <a:bodyPr anchor="b"/>
          <a:lstStyle>
            <a:lvl1pPr algn="ctr">
              <a:defRPr sz="60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C65BA25-E4E1-9D11-4B24-F3F2B7077DA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048000" y="3873887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62781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A861BC-FAFB-9237-096F-6DDCA69271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28FC03-5A42-3D90-C134-44CFDE91D0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B99F738-636F-7B71-3148-A86AF33614B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>
                <a:solidFill>
                  <a:schemeClr val="tx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368741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64ECF1-44A6-11DD-DBFE-B4F37C7BD4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19D02A1-FEF4-6036-1B22-A9A19BA98AB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7335208-88CD-B6F0-7C90-D2946D489D7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>
                <a:solidFill>
                  <a:schemeClr val="tx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563701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812595-1ADF-799E-F0F4-8DB8FC7C5CC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899717" y="1394212"/>
            <a:ext cx="9144000" cy="2387600"/>
          </a:xfrm>
        </p:spPr>
        <p:txBody>
          <a:bodyPr anchor="b"/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C65BA25-E4E1-9D11-4B24-F3F2B7077DA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899717" y="3873887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2">
                    <a:lumMod val="9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51704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812595-1ADF-799E-F0F4-8DB8FC7C5CC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114799" y="1394212"/>
            <a:ext cx="7928917" cy="2387600"/>
          </a:xfrm>
        </p:spPr>
        <p:txBody>
          <a:bodyPr anchor="b"/>
          <a:lstStyle>
            <a:lvl1pPr algn="ctr">
              <a:defRPr sz="6000">
                <a:solidFill>
                  <a:schemeClr val="bg2">
                    <a:lumMod val="90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C65BA25-E4E1-9D11-4B24-F3F2B7077DA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114799" y="3873887"/>
            <a:ext cx="7928917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81060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1B10CB-4D7C-69C0-4B7F-A9A6F6631A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B0EA76-B498-9170-BD8E-A9E40F6AD98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20D7A08-944A-8B89-E950-E25CA093955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F71BB6A-9A15-BC42-A009-53AAD4081388}" type="datetimeFigureOut">
              <a:rPr lang="en-US" smtClean="0"/>
              <a:t>7/16/2024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0EC332-DB7C-7091-25CE-D0D61F03B9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4B4DAFF-4BB0-44B1-CF12-DC3468ECB6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7C8FEA1-6CEB-8C4A-B1AE-DDF6859385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3017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846CFF-FBB8-E510-0C7D-63045512EA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82064" y="1139723"/>
            <a:ext cx="6565385" cy="2852737"/>
          </a:xfrm>
        </p:spPr>
        <p:txBody>
          <a:bodyPr anchor="b"/>
          <a:lstStyle>
            <a:lvl1pPr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C238347-E428-73D3-C133-822F0D60805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782064" y="4019448"/>
            <a:ext cx="656538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bg2">
                    <a:lumMod val="9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463507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B25B57-0884-1CDE-13DA-5213E2C589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7FB953-C827-573D-9C96-DD968DCEC9A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1001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4B1696E-36F0-A956-6DDF-961001199A6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1001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2302663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AE42E2-646E-0510-89E4-68C9D9DA3E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4942AB7-CE6A-2E73-D7DD-6F8EB102EBC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044602C-9478-9E67-412B-DD2351464D9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4444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DA48C5E-B366-54DC-2711-FE4FC7E7A2E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8043D84-1C0D-ACAE-28A2-936D3C95412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4444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135960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B72443-21B9-9ADC-ED2D-6D938DECE9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528979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760596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785D464-9095-CCF6-F02C-ED91396E21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D1BAA12-0CBF-39D5-AC79-A028E7AE9A5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09326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56567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61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9.jpeg"/><Relationship Id="rId4" Type="http://schemas.openxmlformats.org/officeDocument/2006/relationships/image" Target="../media/image8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733256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6EA08E-CEE4-189C-CCDE-4C9F14BCA2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Fleet Management Safety Roundtable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B97540A-4E15-3AB0-CF14-392DDEDD8C3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23736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F8BC5975-D4C2-E607-224B-4D0466FE631A}"/>
              </a:ext>
            </a:extLst>
          </p:cNvPr>
          <p:cNvSpPr txBox="1"/>
          <p:nvPr/>
        </p:nvSpPr>
        <p:spPr>
          <a:xfrm>
            <a:off x="9356012" y="4218046"/>
            <a:ext cx="223106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Patrick Cunningham</a:t>
            </a:r>
          </a:p>
          <a:p>
            <a:r>
              <a:rPr lang="en-US" dirty="0"/>
              <a:t>Federated Insurance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F78C75D-5634-2295-F9CB-65896CFD3C4B}"/>
              </a:ext>
            </a:extLst>
          </p:cNvPr>
          <p:cNvSpPr txBox="1"/>
          <p:nvPr/>
        </p:nvSpPr>
        <p:spPr>
          <a:xfrm>
            <a:off x="453024" y="4079547"/>
            <a:ext cx="249981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/>
              <a:t>Jef</a:t>
            </a:r>
            <a:r>
              <a:rPr lang="en-US" dirty="0"/>
              <a:t> Fagan</a:t>
            </a:r>
          </a:p>
          <a:p>
            <a:pPr algn="ctr"/>
            <a:r>
              <a:rPr lang="en-US" dirty="0"/>
              <a:t>NECA SVP Labor Relations &amp; Risk Management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A5C0224-915D-829B-FC29-69024700D917}"/>
              </a:ext>
            </a:extLst>
          </p:cNvPr>
          <p:cNvSpPr txBox="1"/>
          <p:nvPr/>
        </p:nvSpPr>
        <p:spPr>
          <a:xfrm>
            <a:off x="6819641" y="4218046"/>
            <a:ext cx="128759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Josh Chard</a:t>
            </a:r>
          </a:p>
          <a:p>
            <a:r>
              <a:rPr lang="en-US" dirty="0"/>
              <a:t>Altec, Inc.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252B074-357C-0474-15A7-D5A44AFFE682}"/>
              </a:ext>
            </a:extLst>
          </p:cNvPr>
          <p:cNvSpPr txBox="1"/>
          <p:nvPr/>
        </p:nvSpPr>
        <p:spPr>
          <a:xfrm>
            <a:off x="3288082" y="4079547"/>
            <a:ext cx="249981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Mike </a:t>
            </a:r>
            <a:r>
              <a:rPr lang="en-US" dirty="0" err="1"/>
              <a:t>Starner</a:t>
            </a:r>
            <a:endParaRPr lang="en-US" dirty="0"/>
          </a:p>
          <a:p>
            <a:pPr algn="ctr"/>
            <a:r>
              <a:rPr lang="en-US" dirty="0"/>
              <a:t>NECA Exec. Dir. Outside Line Safety</a:t>
            </a:r>
          </a:p>
        </p:txBody>
      </p:sp>
      <p:pic>
        <p:nvPicPr>
          <p:cNvPr id="9" name="Picture 8" descr="A person in a suit&#10;&#10;Description automatically generated">
            <a:extLst>
              <a:ext uri="{FF2B5EF4-FFF2-40B4-BE49-F238E27FC236}">
                <a16:creationId xmlns:a16="http://schemas.microsoft.com/office/drawing/2014/main" id="{D1DE87F7-758C-FEB4-D220-4767DE3234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88082" y="1251547"/>
            <a:ext cx="2499812" cy="2499812"/>
          </a:xfrm>
          <a:prstGeom prst="rect">
            <a:avLst/>
          </a:prstGeom>
        </p:spPr>
      </p:pic>
      <p:pic>
        <p:nvPicPr>
          <p:cNvPr id="11" name="Picture 10" descr="A person in a suit&#10;&#10;Description automatically generated">
            <a:extLst>
              <a:ext uri="{FF2B5EF4-FFF2-40B4-BE49-F238E27FC236}">
                <a16:creationId xmlns:a16="http://schemas.microsoft.com/office/drawing/2014/main" id="{69AF92ED-18D0-96BB-2022-D3982AB6C85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3025" y="1251547"/>
            <a:ext cx="2499812" cy="2499812"/>
          </a:xfrm>
          <a:prstGeom prst="rect">
            <a:avLst/>
          </a:prstGeom>
        </p:spPr>
      </p:pic>
      <p:pic>
        <p:nvPicPr>
          <p:cNvPr id="3" name="Picture 2" descr="A person in a suit and tie smiling&#10;&#10;Description automatically generated">
            <a:extLst>
              <a:ext uri="{FF2B5EF4-FFF2-40B4-BE49-F238E27FC236}">
                <a16:creationId xmlns:a16="http://schemas.microsoft.com/office/drawing/2014/main" id="{94EF42F6-EDFF-1077-26A8-F80629A8B8E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26499" y="1251547"/>
            <a:ext cx="1673883" cy="2499812"/>
          </a:xfrm>
          <a:prstGeom prst="rect">
            <a:avLst/>
          </a:prstGeom>
        </p:spPr>
      </p:pic>
      <p:pic>
        <p:nvPicPr>
          <p:cNvPr id="1026" name="Picture 2" descr="Media Gallery">
            <a:extLst>
              <a:ext uri="{FF2B5EF4-FFF2-40B4-BE49-F238E27FC236}">
                <a16:creationId xmlns:a16="http://schemas.microsoft.com/office/drawing/2014/main" id="{14290A25-B70F-08FE-8F88-A344B1B2CC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31066" y="1810383"/>
            <a:ext cx="2945248" cy="14006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78714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6EA08E-CEE4-189C-CCDE-4C9F14BCA2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Fleet Management Safety Roundtable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B97540A-4E15-3AB0-CF14-392DDEDD8C3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63125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31AF47-2399-BAE0-E7B8-D003607808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Thank You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166A67C-AFBF-8A4B-B6FE-CA5390F1318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645956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LR 2024">
      <a:dk1>
        <a:srgbClr val="220561"/>
      </a:dk1>
      <a:lt1>
        <a:srgbClr val="FFFFFF"/>
      </a:lt1>
      <a:dk2>
        <a:srgbClr val="1D63A3"/>
      </a:dk2>
      <a:lt2>
        <a:srgbClr val="E8E8E8"/>
      </a:lt2>
      <a:accent1>
        <a:srgbClr val="C35030"/>
      </a:accent1>
      <a:accent2>
        <a:srgbClr val="A42E19"/>
      </a:accent2>
      <a:accent3>
        <a:srgbClr val="C35030"/>
      </a:accent3>
      <a:accent4>
        <a:srgbClr val="C35030"/>
      </a:accent4>
      <a:accent5>
        <a:srgbClr val="C35030"/>
      </a:accent5>
      <a:accent6>
        <a:srgbClr val="C35030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esentation1" id="{A0E87576-D8DC-FA4F-9335-AE648A9DEA09}" vid="{8095C73E-F06D-844B-9F65-007C72DED992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</TotalTime>
  <Words>35</Words>
  <Application>Microsoft Office PowerPoint</Application>
  <PresentationFormat>Widescreen</PresentationFormat>
  <Paragraphs>10</Paragraphs>
  <Slides>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Office Theme</vt:lpstr>
      <vt:lpstr>PowerPoint Presentation</vt:lpstr>
      <vt:lpstr>Fleet Management Safety Roundtable</vt:lpstr>
      <vt:lpstr>PowerPoint Presentation</vt:lpstr>
      <vt:lpstr>Fleet Management Safety Roundtable</vt:lpstr>
      <vt:lpstr>Thank You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Andrews, Ian</dc:creator>
  <cp:lastModifiedBy>Andrews, Ian</cp:lastModifiedBy>
  <cp:revision>2</cp:revision>
  <dcterms:created xsi:type="dcterms:W3CDTF">2024-06-07T15:29:15Z</dcterms:created>
  <dcterms:modified xsi:type="dcterms:W3CDTF">2024-07-16T13:39:54Z</dcterms:modified>
</cp:coreProperties>
</file>