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4" r:id="rId5"/>
    <p:sldId id="285" r:id="rId6"/>
    <p:sldId id="286" r:id="rId7"/>
    <p:sldId id="287" r:id="rId8"/>
    <p:sldId id="288" r:id="rId9"/>
    <p:sldId id="289" r:id="rId10"/>
    <p:sldId id="292" r:id="rId11"/>
    <p:sldId id="293" r:id="rId12"/>
    <p:sldId id="291" r:id="rId13"/>
    <p:sldId id="282"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15FFC-A720-4AD0-BE4A-D29356234AD8}" v="14" dt="2024-07-16T22:25:07.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1" d="100"/>
          <a:sy n="91" d="100"/>
        </p:scale>
        <p:origin x="108"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Ryan" userId="467599bc-143f-47d6-932b-5d56db53ef1b" providerId="ADAL" clId="{70015FFC-A720-4AD0-BE4A-D29356234AD8}"/>
    <pc:docChg chg="custSel addSld delSld modSld sldOrd">
      <pc:chgData name="Courtney, Ryan" userId="467599bc-143f-47d6-932b-5d56db53ef1b" providerId="ADAL" clId="{70015FFC-A720-4AD0-BE4A-D29356234AD8}" dt="2024-07-17T15:17:54.951" v="275"/>
      <pc:docMkLst>
        <pc:docMk/>
      </pc:docMkLst>
      <pc:sldChg chg="modTransition">
        <pc:chgData name="Courtney, Ryan" userId="467599bc-143f-47d6-932b-5d56db53ef1b" providerId="ADAL" clId="{70015FFC-A720-4AD0-BE4A-D29356234AD8}" dt="2024-07-16T22:24:40.708" v="259"/>
        <pc:sldMkLst>
          <pc:docMk/>
          <pc:sldMk cId="2091433197" sldId="257"/>
        </pc:sldMkLst>
      </pc:sldChg>
      <pc:sldChg chg="addSp modSp mod modTransition">
        <pc:chgData name="Courtney, Ryan" userId="467599bc-143f-47d6-932b-5d56db53ef1b" providerId="ADAL" clId="{70015FFC-A720-4AD0-BE4A-D29356234AD8}" dt="2024-07-16T22:24:41.981" v="260"/>
        <pc:sldMkLst>
          <pc:docMk/>
          <pc:sldMk cId="2049601254" sldId="258"/>
        </pc:sldMkLst>
        <pc:spChg chg="mod">
          <ac:chgData name="Courtney, Ryan" userId="467599bc-143f-47d6-932b-5d56db53ef1b" providerId="ADAL" clId="{70015FFC-A720-4AD0-BE4A-D29356234AD8}" dt="2024-07-09T18:11:38.934" v="200" actId="1076"/>
          <ac:spMkLst>
            <pc:docMk/>
            <pc:sldMk cId="2049601254" sldId="258"/>
            <ac:spMk id="4" creationId="{2DFAD28A-AD2E-019B-160D-070EE2917246}"/>
          </ac:spMkLst>
        </pc:spChg>
        <pc:spChg chg="mod">
          <ac:chgData name="Courtney, Ryan" userId="467599bc-143f-47d6-932b-5d56db53ef1b" providerId="ADAL" clId="{70015FFC-A720-4AD0-BE4A-D29356234AD8}" dt="2024-07-09T15:32:47.890" v="191" actId="1076"/>
          <ac:spMkLst>
            <pc:docMk/>
            <pc:sldMk cId="2049601254" sldId="258"/>
            <ac:spMk id="6" creationId="{7C2714AC-ED94-07CB-01D3-F6047E07EB7D}"/>
          </ac:spMkLst>
        </pc:spChg>
        <pc:spChg chg="mod">
          <ac:chgData name="Courtney, Ryan" userId="467599bc-143f-47d6-932b-5d56db53ef1b" providerId="ADAL" clId="{70015FFC-A720-4AD0-BE4A-D29356234AD8}" dt="2024-07-09T15:26:37.235" v="76" actId="20577"/>
          <ac:spMkLst>
            <pc:docMk/>
            <pc:sldMk cId="2049601254" sldId="258"/>
            <ac:spMk id="7" creationId="{670C668D-59CF-0FD6-773F-C59D7248CE5F}"/>
          </ac:spMkLst>
        </pc:spChg>
        <pc:spChg chg="mod">
          <ac:chgData name="Courtney, Ryan" userId="467599bc-143f-47d6-932b-5d56db53ef1b" providerId="ADAL" clId="{70015FFC-A720-4AD0-BE4A-D29356234AD8}" dt="2024-07-09T15:30:21.705" v="118" actId="20577"/>
          <ac:spMkLst>
            <pc:docMk/>
            <pc:sldMk cId="2049601254" sldId="258"/>
            <ac:spMk id="8" creationId="{B3114ADF-3761-A06E-9FEA-62A31FFBC48B}"/>
          </ac:spMkLst>
        </pc:spChg>
        <pc:spChg chg="add mod">
          <ac:chgData name="Courtney, Ryan" userId="467599bc-143f-47d6-932b-5d56db53ef1b" providerId="ADAL" clId="{70015FFC-A720-4AD0-BE4A-D29356234AD8}" dt="2024-07-09T18:12:04.832" v="202"/>
          <ac:spMkLst>
            <pc:docMk/>
            <pc:sldMk cId="2049601254" sldId="258"/>
            <ac:spMk id="9" creationId="{E61D30C5-87E0-0705-CACB-41E1F1E9183A}"/>
          </ac:spMkLst>
        </pc:spChg>
        <pc:picChg chg="add mod">
          <ac:chgData name="Courtney, Ryan" userId="467599bc-143f-47d6-932b-5d56db53ef1b" providerId="ADAL" clId="{70015FFC-A720-4AD0-BE4A-D29356234AD8}" dt="2024-07-09T18:11:40.169" v="201" actId="1076"/>
          <ac:picMkLst>
            <pc:docMk/>
            <pc:sldMk cId="2049601254" sldId="258"/>
            <ac:picMk id="3" creationId="{74BE19E3-ADB9-7B3C-D9BE-5C5E241971F6}"/>
          </ac:picMkLst>
        </pc:picChg>
      </pc:sldChg>
      <pc:sldChg chg="modTransition">
        <pc:chgData name="Courtney, Ryan" userId="467599bc-143f-47d6-932b-5d56db53ef1b" providerId="ADAL" clId="{70015FFC-A720-4AD0-BE4A-D29356234AD8}" dt="2024-07-16T22:24:43.385" v="261"/>
        <pc:sldMkLst>
          <pc:docMk/>
          <pc:sldMk cId="4058784391" sldId="284"/>
        </pc:sldMkLst>
      </pc:sldChg>
      <pc:sldChg chg="modTransition">
        <pc:chgData name="Courtney, Ryan" userId="467599bc-143f-47d6-932b-5d56db53ef1b" providerId="ADAL" clId="{70015FFC-A720-4AD0-BE4A-D29356234AD8}" dt="2024-07-16T22:24:46.281" v="262"/>
        <pc:sldMkLst>
          <pc:docMk/>
          <pc:sldMk cId="1221825264" sldId="285"/>
        </pc:sldMkLst>
      </pc:sldChg>
      <pc:sldChg chg="modTransition">
        <pc:chgData name="Courtney, Ryan" userId="467599bc-143f-47d6-932b-5d56db53ef1b" providerId="ADAL" clId="{70015FFC-A720-4AD0-BE4A-D29356234AD8}" dt="2024-07-16T22:24:48.146" v="263"/>
        <pc:sldMkLst>
          <pc:docMk/>
          <pc:sldMk cId="3792765806" sldId="286"/>
        </pc:sldMkLst>
      </pc:sldChg>
      <pc:sldChg chg="modTransition">
        <pc:chgData name="Courtney, Ryan" userId="467599bc-143f-47d6-932b-5d56db53ef1b" providerId="ADAL" clId="{70015FFC-A720-4AD0-BE4A-D29356234AD8}" dt="2024-07-16T22:24:50.015" v="264"/>
        <pc:sldMkLst>
          <pc:docMk/>
          <pc:sldMk cId="1137720075" sldId="287"/>
        </pc:sldMkLst>
      </pc:sldChg>
      <pc:sldChg chg="ord modTransition">
        <pc:chgData name="Courtney, Ryan" userId="467599bc-143f-47d6-932b-5d56db53ef1b" providerId="ADAL" clId="{70015FFC-A720-4AD0-BE4A-D29356234AD8}" dt="2024-07-17T15:17:45.470" v="272"/>
        <pc:sldMkLst>
          <pc:docMk/>
          <pc:sldMk cId="1609752291" sldId="288"/>
        </pc:sldMkLst>
      </pc:sldChg>
      <pc:sldChg chg="ord modTransition">
        <pc:chgData name="Courtney, Ryan" userId="467599bc-143f-47d6-932b-5d56db53ef1b" providerId="ADAL" clId="{70015FFC-A720-4AD0-BE4A-D29356234AD8}" dt="2024-07-17T15:17:54.951" v="275"/>
        <pc:sldMkLst>
          <pc:docMk/>
          <pc:sldMk cId="2018032252" sldId="289"/>
        </pc:sldMkLst>
      </pc:sldChg>
      <pc:sldChg chg="del modTransition">
        <pc:chgData name="Courtney, Ryan" userId="467599bc-143f-47d6-932b-5d56db53ef1b" providerId="ADAL" clId="{70015FFC-A720-4AD0-BE4A-D29356234AD8}" dt="2024-07-17T15:17:51.633" v="273" actId="47"/>
        <pc:sldMkLst>
          <pc:docMk/>
          <pc:sldMk cId="4086104976" sldId="290"/>
        </pc:sldMkLst>
      </pc:sldChg>
      <pc:sldChg chg="modTransition">
        <pc:chgData name="Courtney, Ryan" userId="467599bc-143f-47d6-932b-5d56db53ef1b" providerId="ADAL" clId="{70015FFC-A720-4AD0-BE4A-D29356234AD8}" dt="2024-07-16T22:25:07.061" v="270"/>
        <pc:sldMkLst>
          <pc:docMk/>
          <pc:sldMk cId="3051513246" sldId="291"/>
        </pc:sldMkLst>
      </pc:sldChg>
      <pc:sldChg chg="addSp delSp modSp new mod ord modTransition">
        <pc:chgData name="Courtney, Ryan" userId="467599bc-143f-47d6-932b-5d56db53ef1b" providerId="ADAL" clId="{70015FFC-A720-4AD0-BE4A-D29356234AD8}" dt="2024-07-16T22:24:53.008" v="265"/>
        <pc:sldMkLst>
          <pc:docMk/>
          <pc:sldMk cId="2825596341" sldId="292"/>
        </pc:sldMkLst>
        <pc:spChg chg="del">
          <ac:chgData name="Courtney, Ryan" userId="467599bc-143f-47d6-932b-5d56db53ef1b" providerId="ADAL" clId="{70015FFC-A720-4AD0-BE4A-D29356234AD8}" dt="2024-07-16T15:07:56.377" v="206" actId="478"/>
          <ac:spMkLst>
            <pc:docMk/>
            <pc:sldMk cId="2825596341" sldId="292"/>
            <ac:spMk id="2" creationId="{989C4C60-9FCA-CA58-6E08-353336BA3952}"/>
          </ac:spMkLst>
        </pc:spChg>
        <pc:spChg chg="del">
          <ac:chgData name="Courtney, Ryan" userId="467599bc-143f-47d6-932b-5d56db53ef1b" providerId="ADAL" clId="{70015FFC-A720-4AD0-BE4A-D29356234AD8}" dt="2024-07-16T15:07:59.092" v="207" actId="478"/>
          <ac:spMkLst>
            <pc:docMk/>
            <pc:sldMk cId="2825596341" sldId="292"/>
            <ac:spMk id="3" creationId="{788CC7D2-E769-E602-9C1D-BFE5D3C043F6}"/>
          </ac:spMkLst>
        </pc:spChg>
        <pc:picChg chg="add mod">
          <ac:chgData name="Courtney, Ryan" userId="467599bc-143f-47d6-932b-5d56db53ef1b" providerId="ADAL" clId="{70015FFC-A720-4AD0-BE4A-D29356234AD8}" dt="2024-07-16T15:08:30.946" v="220" actId="1036"/>
          <ac:picMkLst>
            <pc:docMk/>
            <pc:sldMk cId="2825596341" sldId="292"/>
            <ac:picMk id="5" creationId="{2620B93B-8D2C-0187-D2D8-A3C4AD52FEF0}"/>
          </ac:picMkLst>
        </pc:picChg>
      </pc:sldChg>
      <pc:sldChg chg="addSp delSp modSp new mod modTransition">
        <pc:chgData name="Courtney, Ryan" userId="467599bc-143f-47d6-932b-5d56db53ef1b" providerId="ADAL" clId="{70015FFC-A720-4AD0-BE4A-D29356234AD8}" dt="2024-07-16T22:24:59.815" v="267"/>
        <pc:sldMkLst>
          <pc:docMk/>
          <pc:sldMk cId="68781271" sldId="293"/>
        </pc:sldMkLst>
        <pc:spChg chg="del">
          <ac:chgData name="Courtney, Ryan" userId="467599bc-143f-47d6-932b-5d56db53ef1b" providerId="ADAL" clId="{70015FFC-A720-4AD0-BE4A-D29356234AD8}" dt="2024-07-16T15:19:02.875" v="222" actId="478"/>
          <ac:spMkLst>
            <pc:docMk/>
            <pc:sldMk cId="68781271" sldId="293"/>
            <ac:spMk id="2" creationId="{8093060A-1659-E720-41D5-670078ED289D}"/>
          </ac:spMkLst>
        </pc:spChg>
        <pc:spChg chg="del">
          <ac:chgData name="Courtney, Ryan" userId="467599bc-143f-47d6-932b-5d56db53ef1b" providerId="ADAL" clId="{70015FFC-A720-4AD0-BE4A-D29356234AD8}" dt="2024-07-16T15:19:05.022" v="223" actId="478"/>
          <ac:spMkLst>
            <pc:docMk/>
            <pc:sldMk cId="68781271" sldId="293"/>
            <ac:spMk id="3" creationId="{2419FA9D-DC90-499E-99F2-A3C610CC55B2}"/>
          </ac:spMkLst>
        </pc:spChg>
        <pc:picChg chg="add mod">
          <ac:chgData name="Courtney, Ryan" userId="467599bc-143f-47d6-932b-5d56db53ef1b" providerId="ADAL" clId="{70015FFC-A720-4AD0-BE4A-D29356234AD8}" dt="2024-07-16T15:19:55.480" v="257" actId="1038"/>
          <ac:picMkLst>
            <pc:docMk/>
            <pc:sldMk cId="68781271" sldId="293"/>
            <ac:picMk id="5" creationId="{BA7C66D0-84C1-03A8-E5F6-425FB7265F34}"/>
          </ac:picMkLst>
        </pc:picChg>
        <pc:picChg chg="add mod">
          <ac:chgData name="Courtney, Ryan" userId="467599bc-143f-47d6-932b-5d56db53ef1b" providerId="ADAL" clId="{70015FFC-A720-4AD0-BE4A-D29356234AD8}" dt="2024-07-16T15:20:00.070" v="258" actId="14100"/>
          <ac:picMkLst>
            <pc:docMk/>
            <pc:sldMk cId="68781271" sldId="293"/>
            <ac:picMk id="7" creationId="{D6915C26-AA58-8911-927A-CD5F7E8D73A2}"/>
          </ac:picMkLst>
        </pc:picChg>
      </pc:sldChg>
    </pc:docChg>
  </pc:docChgLst>
  <pc:docChgLst>
    <pc:chgData name="Courtney, Ryan" userId="467599bc-143f-47d6-932b-5d56db53ef1b" providerId="ADAL" clId="{242AAAFB-BC35-440D-8DDB-AB0911C574E4}"/>
    <pc:docChg chg="custSel addSld delSld modSld">
      <pc:chgData name="Courtney, Ryan" userId="467599bc-143f-47d6-932b-5d56db53ef1b" providerId="ADAL" clId="{242AAAFB-BC35-440D-8DDB-AB0911C574E4}" dt="2024-06-25T16:16:46.997" v="260" actId="20577"/>
      <pc:docMkLst>
        <pc:docMk/>
      </pc:docMkLst>
      <pc:sldChg chg="addSp delSp modSp mod">
        <pc:chgData name="Courtney, Ryan" userId="467599bc-143f-47d6-932b-5d56db53ef1b" providerId="ADAL" clId="{242AAAFB-BC35-440D-8DDB-AB0911C574E4}" dt="2024-06-24T21:26:22.489" v="190" actId="1076"/>
        <pc:sldMkLst>
          <pc:docMk/>
          <pc:sldMk cId="2049601254" sldId="258"/>
        </pc:sldMkLst>
        <pc:spChg chg="add mod">
          <ac:chgData name="Courtney, Ryan" userId="467599bc-143f-47d6-932b-5d56db53ef1b" providerId="ADAL" clId="{242AAAFB-BC35-440D-8DDB-AB0911C574E4}" dt="2024-06-24T13:18:53.940" v="60" actId="20577"/>
          <ac:spMkLst>
            <pc:docMk/>
            <pc:sldMk cId="2049601254" sldId="258"/>
            <ac:spMk id="4" creationId="{2DFAD28A-AD2E-019B-160D-070EE2917246}"/>
          </ac:spMkLst>
        </pc:spChg>
        <pc:spChg chg="mod">
          <ac:chgData name="Courtney, Ryan" userId="467599bc-143f-47d6-932b-5d56db53ef1b" providerId="ADAL" clId="{242AAAFB-BC35-440D-8DDB-AB0911C574E4}" dt="2024-06-20T18:34:32.045" v="8" actId="1076"/>
          <ac:spMkLst>
            <pc:docMk/>
            <pc:sldMk cId="2049601254" sldId="258"/>
            <ac:spMk id="6" creationId="{7C2714AC-ED94-07CB-01D3-F6047E07EB7D}"/>
          </ac:spMkLst>
        </pc:spChg>
        <pc:spChg chg="mod">
          <ac:chgData name="Courtney, Ryan" userId="467599bc-143f-47d6-932b-5d56db53ef1b" providerId="ADAL" clId="{242AAAFB-BC35-440D-8DDB-AB0911C574E4}" dt="2024-06-24T13:18:32.305" v="36" actId="20577"/>
          <ac:spMkLst>
            <pc:docMk/>
            <pc:sldMk cId="2049601254" sldId="258"/>
            <ac:spMk id="7" creationId="{670C668D-59CF-0FD6-773F-C59D7248CE5F}"/>
          </ac:spMkLst>
        </pc:spChg>
        <pc:spChg chg="mod">
          <ac:chgData name="Courtney, Ryan" userId="467599bc-143f-47d6-932b-5d56db53ef1b" providerId="ADAL" clId="{242AAAFB-BC35-440D-8DDB-AB0911C574E4}" dt="2024-06-24T13:18:44.416" v="46" actId="1076"/>
          <ac:spMkLst>
            <pc:docMk/>
            <pc:sldMk cId="2049601254" sldId="258"/>
            <ac:spMk id="8" creationId="{B3114ADF-3761-A06E-9FEA-62A31FFBC48B}"/>
          </ac:spMkLst>
        </pc:spChg>
        <pc:picChg chg="add del mod">
          <ac:chgData name="Courtney, Ryan" userId="467599bc-143f-47d6-932b-5d56db53ef1b" providerId="ADAL" clId="{242AAAFB-BC35-440D-8DDB-AB0911C574E4}" dt="2024-06-24T13:16:57.556" v="19" actId="478"/>
          <ac:picMkLst>
            <pc:docMk/>
            <pc:sldMk cId="2049601254" sldId="258"/>
            <ac:picMk id="2" creationId="{F69F7EF0-4088-5166-A492-466B152ADC53}"/>
          </ac:picMkLst>
        </pc:picChg>
        <pc:picChg chg="add del mod">
          <ac:chgData name="Courtney, Ryan" userId="467599bc-143f-47d6-932b-5d56db53ef1b" providerId="ADAL" clId="{242AAAFB-BC35-440D-8DDB-AB0911C574E4}" dt="2024-06-24T13:16:57.099" v="18" actId="478"/>
          <ac:picMkLst>
            <pc:docMk/>
            <pc:sldMk cId="2049601254" sldId="258"/>
            <ac:picMk id="3" creationId="{944D7EB7-EBF1-99D5-B76E-89D89B35A822}"/>
          </ac:picMkLst>
        </pc:picChg>
        <pc:picChg chg="mod">
          <ac:chgData name="Courtney, Ryan" userId="467599bc-143f-47d6-932b-5d56db53ef1b" providerId="ADAL" clId="{242AAAFB-BC35-440D-8DDB-AB0911C574E4}" dt="2024-06-20T18:34:22.912" v="6" actId="1076"/>
          <ac:picMkLst>
            <pc:docMk/>
            <pc:sldMk cId="2049601254" sldId="258"/>
            <ac:picMk id="5" creationId="{E8C3929B-E3C6-9C68-A981-03233A9F267A}"/>
          </ac:picMkLst>
        </pc:picChg>
        <pc:picChg chg="add mod">
          <ac:chgData name="Courtney, Ryan" userId="467599bc-143f-47d6-932b-5d56db53ef1b" providerId="ADAL" clId="{242AAAFB-BC35-440D-8DDB-AB0911C574E4}" dt="2024-06-24T21:26:22.489" v="190" actId="1076"/>
          <ac:picMkLst>
            <pc:docMk/>
            <pc:sldMk cId="2049601254" sldId="258"/>
            <ac:picMk id="10" creationId="{D1221833-18F2-C081-163A-7ADF918B2DB2}"/>
          </ac:picMkLst>
        </pc:picChg>
        <pc:picChg chg="add mod">
          <ac:chgData name="Courtney, Ryan" userId="467599bc-143f-47d6-932b-5d56db53ef1b" providerId="ADAL" clId="{242AAAFB-BC35-440D-8DDB-AB0911C574E4}" dt="2024-06-24T21:26:18.840" v="189" actId="1076"/>
          <ac:picMkLst>
            <pc:docMk/>
            <pc:sldMk cId="2049601254" sldId="258"/>
            <ac:picMk id="12" creationId="{E4AC3035-015C-4895-B051-83F5F4A54CC2}"/>
          </ac:picMkLst>
        </pc:picChg>
      </pc:sldChg>
      <pc:sldChg chg="del">
        <pc:chgData name="Courtney, Ryan" userId="467599bc-143f-47d6-932b-5d56db53ef1b" providerId="ADAL" clId="{242AAAFB-BC35-440D-8DDB-AB0911C574E4}" dt="2024-06-24T13:19:20.887" v="62" actId="47"/>
        <pc:sldMkLst>
          <pc:docMk/>
          <pc:sldMk cId="3530061688" sldId="259"/>
        </pc:sldMkLst>
      </pc:sldChg>
      <pc:sldChg chg="add">
        <pc:chgData name="Courtney, Ryan" userId="467599bc-143f-47d6-932b-5d56db53ef1b" providerId="ADAL" clId="{242AAAFB-BC35-440D-8DDB-AB0911C574E4}" dt="2024-06-24T13:19:19.184" v="61"/>
        <pc:sldMkLst>
          <pc:docMk/>
          <pc:sldMk cId="1917943299" sldId="282"/>
        </pc:sldMkLst>
      </pc:sldChg>
      <pc:sldChg chg="add">
        <pc:chgData name="Courtney, Ryan" userId="467599bc-143f-47d6-932b-5d56db53ef1b" providerId="ADAL" clId="{242AAAFB-BC35-440D-8DDB-AB0911C574E4}" dt="2024-06-24T13:19:19.184" v="61"/>
        <pc:sldMkLst>
          <pc:docMk/>
          <pc:sldMk cId="849628850" sldId="283"/>
        </pc:sldMkLst>
      </pc:sldChg>
      <pc:sldChg chg="delSp modSp new mod">
        <pc:chgData name="Courtney, Ryan" userId="467599bc-143f-47d6-932b-5d56db53ef1b" providerId="ADAL" clId="{242AAAFB-BC35-440D-8DDB-AB0911C574E4}" dt="2024-06-24T13:26:57.149" v="106" actId="1076"/>
        <pc:sldMkLst>
          <pc:docMk/>
          <pc:sldMk cId="4058784391" sldId="284"/>
        </pc:sldMkLst>
        <pc:spChg chg="mod">
          <ac:chgData name="Courtney, Ryan" userId="467599bc-143f-47d6-932b-5d56db53ef1b" providerId="ADAL" clId="{242AAAFB-BC35-440D-8DDB-AB0911C574E4}" dt="2024-06-24T13:26:57.149" v="106" actId="1076"/>
          <ac:spMkLst>
            <pc:docMk/>
            <pc:sldMk cId="4058784391" sldId="284"/>
            <ac:spMk id="2" creationId="{D2CB7F37-E2A3-4834-00D0-537FB541C95E}"/>
          </ac:spMkLst>
        </pc:spChg>
        <pc:spChg chg="del">
          <ac:chgData name="Courtney, Ryan" userId="467599bc-143f-47d6-932b-5d56db53ef1b" providerId="ADAL" clId="{242AAAFB-BC35-440D-8DDB-AB0911C574E4}" dt="2024-06-24T13:24:42.983" v="64" actId="478"/>
          <ac:spMkLst>
            <pc:docMk/>
            <pc:sldMk cId="4058784391" sldId="284"/>
            <ac:spMk id="3" creationId="{3106DD06-E3CB-8A4C-B3DA-532751632FAE}"/>
          </ac:spMkLst>
        </pc:spChg>
      </pc:sldChg>
      <pc:sldChg chg="modSp add mod">
        <pc:chgData name="Courtney, Ryan" userId="467599bc-143f-47d6-932b-5d56db53ef1b" providerId="ADAL" clId="{242AAAFB-BC35-440D-8DDB-AB0911C574E4}" dt="2024-06-24T13:27:17.545" v="144" actId="20577"/>
        <pc:sldMkLst>
          <pc:docMk/>
          <pc:sldMk cId="1221825264" sldId="285"/>
        </pc:sldMkLst>
        <pc:spChg chg="mod">
          <ac:chgData name="Courtney, Ryan" userId="467599bc-143f-47d6-932b-5d56db53ef1b" providerId="ADAL" clId="{242AAAFB-BC35-440D-8DDB-AB0911C574E4}" dt="2024-06-24T13:27:17.545" v="144" actId="20577"/>
          <ac:spMkLst>
            <pc:docMk/>
            <pc:sldMk cId="1221825264" sldId="285"/>
            <ac:spMk id="2" creationId="{D2CB7F37-E2A3-4834-00D0-537FB541C95E}"/>
          </ac:spMkLst>
        </pc:spChg>
      </pc:sldChg>
      <pc:sldChg chg="modSp add mod">
        <pc:chgData name="Courtney, Ryan" userId="467599bc-143f-47d6-932b-5d56db53ef1b" providerId="ADAL" clId="{242AAAFB-BC35-440D-8DDB-AB0911C574E4}" dt="2024-06-24T13:27:34.012" v="167" actId="20577"/>
        <pc:sldMkLst>
          <pc:docMk/>
          <pc:sldMk cId="3792765806" sldId="286"/>
        </pc:sldMkLst>
        <pc:spChg chg="mod">
          <ac:chgData name="Courtney, Ryan" userId="467599bc-143f-47d6-932b-5d56db53ef1b" providerId="ADAL" clId="{242AAAFB-BC35-440D-8DDB-AB0911C574E4}" dt="2024-06-24T13:27:34.012" v="167" actId="20577"/>
          <ac:spMkLst>
            <pc:docMk/>
            <pc:sldMk cId="3792765806" sldId="286"/>
            <ac:spMk id="2" creationId="{D2CB7F37-E2A3-4834-00D0-537FB541C95E}"/>
          </ac:spMkLst>
        </pc:spChg>
      </pc:sldChg>
      <pc:sldChg chg="addSp delSp modSp new mod">
        <pc:chgData name="Courtney, Ryan" userId="467599bc-143f-47d6-932b-5d56db53ef1b" providerId="ADAL" clId="{242AAAFB-BC35-440D-8DDB-AB0911C574E4}" dt="2024-06-25T16:10:56.221" v="199" actId="1076"/>
        <pc:sldMkLst>
          <pc:docMk/>
          <pc:sldMk cId="1137720075" sldId="287"/>
        </pc:sldMkLst>
        <pc:spChg chg="del">
          <ac:chgData name="Courtney, Ryan" userId="467599bc-143f-47d6-932b-5d56db53ef1b" providerId="ADAL" clId="{242AAAFB-BC35-440D-8DDB-AB0911C574E4}" dt="2024-06-25T16:10:30.251" v="192" actId="478"/>
          <ac:spMkLst>
            <pc:docMk/>
            <pc:sldMk cId="1137720075" sldId="287"/>
            <ac:spMk id="2" creationId="{0FF9B43C-051B-C545-AA18-3F595525195C}"/>
          </ac:spMkLst>
        </pc:spChg>
        <pc:spChg chg="del">
          <ac:chgData name="Courtney, Ryan" userId="467599bc-143f-47d6-932b-5d56db53ef1b" providerId="ADAL" clId="{242AAAFB-BC35-440D-8DDB-AB0911C574E4}" dt="2024-06-25T16:10:33.530" v="193" actId="478"/>
          <ac:spMkLst>
            <pc:docMk/>
            <pc:sldMk cId="1137720075" sldId="287"/>
            <ac:spMk id="3" creationId="{2045968A-A7C6-2403-5169-0BD4837E5AFF}"/>
          </ac:spMkLst>
        </pc:spChg>
        <pc:picChg chg="add mod">
          <ac:chgData name="Courtney, Ryan" userId="467599bc-143f-47d6-932b-5d56db53ef1b" providerId="ADAL" clId="{242AAAFB-BC35-440D-8DDB-AB0911C574E4}" dt="2024-06-25T16:10:56.221" v="199" actId="1076"/>
          <ac:picMkLst>
            <pc:docMk/>
            <pc:sldMk cId="1137720075" sldId="287"/>
            <ac:picMk id="1026" creationId="{81E004E3-214C-5D94-04D0-DE24BE3D7C89}"/>
          </ac:picMkLst>
        </pc:picChg>
      </pc:sldChg>
      <pc:sldChg chg="addSp delSp modSp new mod">
        <pc:chgData name="Courtney, Ryan" userId="467599bc-143f-47d6-932b-5d56db53ef1b" providerId="ADAL" clId="{242AAAFB-BC35-440D-8DDB-AB0911C574E4}" dt="2024-06-25T16:13:59.980" v="207" actId="1076"/>
        <pc:sldMkLst>
          <pc:docMk/>
          <pc:sldMk cId="1609752291" sldId="288"/>
        </pc:sldMkLst>
        <pc:spChg chg="del">
          <ac:chgData name="Courtney, Ryan" userId="467599bc-143f-47d6-932b-5d56db53ef1b" providerId="ADAL" clId="{242AAAFB-BC35-440D-8DDB-AB0911C574E4}" dt="2024-06-25T16:13:41.607" v="201" actId="478"/>
          <ac:spMkLst>
            <pc:docMk/>
            <pc:sldMk cId="1609752291" sldId="288"/>
            <ac:spMk id="2" creationId="{BAC24BC0-7586-5AC1-CCD4-A397A9901180}"/>
          </ac:spMkLst>
        </pc:spChg>
        <pc:spChg chg="del">
          <ac:chgData name="Courtney, Ryan" userId="467599bc-143f-47d6-932b-5d56db53ef1b" providerId="ADAL" clId="{242AAAFB-BC35-440D-8DDB-AB0911C574E4}" dt="2024-06-25T16:13:42.785" v="202" actId="478"/>
          <ac:spMkLst>
            <pc:docMk/>
            <pc:sldMk cId="1609752291" sldId="288"/>
            <ac:spMk id="3" creationId="{F43A41F4-38AC-6582-AEAB-ADDB7AB5B924}"/>
          </ac:spMkLst>
        </pc:spChg>
        <pc:picChg chg="add mod">
          <ac:chgData name="Courtney, Ryan" userId="467599bc-143f-47d6-932b-5d56db53ef1b" providerId="ADAL" clId="{242AAAFB-BC35-440D-8DDB-AB0911C574E4}" dt="2024-06-25T16:13:59.980" v="207" actId="1076"/>
          <ac:picMkLst>
            <pc:docMk/>
            <pc:sldMk cId="1609752291" sldId="288"/>
            <ac:picMk id="2050" creationId="{70C14BA1-FF3F-6343-3430-9EC0CDA1EB89}"/>
          </ac:picMkLst>
        </pc:picChg>
      </pc:sldChg>
      <pc:sldChg chg="addSp delSp modSp new mod">
        <pc:chgData name="Courtney, Ryan" userId="467599bc-143f-47d6-932b-5d56db53ef1b" providerId="ADAL" clId="{242AAAFB-BC35-440D-8DDB-AB0911C574E4}" dt="2024-06-25T16:14:31.055" v="215" actId="1076"/>
        <pc:sldMkLst>
          <pc:docMk/>
          <pc:sldMk cId="2018032252" sldId="289"/>
        </pc:sldMkLst>
        <pc:spChg chg="del">
          <ac:chgData name="Courtney, Ryan" userId="467599bc-143f-47d6-932b-5d56db53ef1b" providerId="ADAL" clId="{242AAAFB-BC35-440D-8DDB-AB0911C574E4}" dt="2024-06-25T16:14:15.170" v="209" actId="478"/>
          <ac:spMkLst>
            <pc:docMk/>
            <pc:sldMk cId="2018032252" sldId="289"/>
            <ac:spMk id="2" creationId="{A05FD288-A00F-A3A5-9CC0-92F8820559CF}"/>
          </ac:spMkLst>
        </pc:spChg>
        <pc:spChg chg="del">
          <ac:chgData name="Courtney, Ryan" userId="467599bc-143f-47d6-932b-5d56db53ef1b" providerId="ADAL" clId="{242AAAFB-BC35-440D-8DDB-AB0911C574E4}" dt="2024-06-25T16:14:16.330" v="210" actId="478"/>
          <ac:spMkLst>
            <pc:docMk/>
            <pc:sldMk cId="2018032252" sldId="289"/>
            <ac:spMk id="3" creationId="{09C3FE80-5797-9A01-8059-367B94F7E43C}"/>
          </ac:spMkLst>
        </pc:spChg>
        <pc:picChg chg="add mod">
          <ac:chgData name="Courtney, Ryan" userId="467599bc-143f-47d6-932b-5d56db53ef1b" providerId="ADAL" clId="{242AAAFB-BC35-440D-8DDB-AB0911C574E4}" dt="2024-06-25T16:14:31.055" v="215" actId="1076"/>
          <ac:picMkLst>
            <pc:docMk/>
            <pc:sldMk cId="2018032252" sldId="289"/>
            <ac:picMk id="3074" creationId="{E9FE5E3A-AD76-DB8D-4335-0EE3CE1A8C94}"/>
          </ac:picMkLst>
        </pc:picChg>
      </pc:sldChg>
      <pc:sldChg chg="addSp delSp modSp new mod">
        <pc:chgData name="Courtney, Ryan" userId="467599bc-143f-47d6-932b-5d56db53ef1b" providerId="ADAL" clId="{242AAAFB-BC35-440D-8DDB-AB0911C574E4}" dt="2024-06-25T16:15:42.377" v="223" actId="1076"/>
        <pc:sldMkLst>
          <pc:docMk/>
          <pc:sldMk cId="4086104976" sldId="290"/>
        </pc:sldMkLst>
        <pc:spChg chg="del">
          <ac:chgData name="Courtney, Ryan" userId="467599bc-143f-47d6-932b-5d56db53ef1b" providerId="ADAL" clId="{242AAAFB-BC35-440D-8DDB-AB0911C574E4}" dt="2024-06-25T16:15:23.250" v="217" actId="478"/>
          <ac:spMkLst>
            <pc:docMk/>
            <pc:sldMk cId="4086104976" sldId="290"/>
            <ac:spMk id="2" creationId="{83A65363-C403-9AA0-2B4A-2DFA736FD240}"/>
          </ac:spMkLst>
        </pc:spChg>
        <pc:spChg chg="del">
          <ac:chgData name="Courtney, Ryan" userId="467599bc-143f-47d6-932b-5d56db53ef1b" providerId="ADAL" clId="{242AAAFB-BC35-440D-8DDB-AB0911C574E4}" dt="2024-06-25T16:15:26.041" v="218" actId="478"/>
          <ac:spMkLst>
            <pc:docMk/>
            <pc:sldMk cId="4086104976" sldId="290"/>
            <ac:spMk id="3" creationId="{DA145568-EDF7-759B-5D78-7E7A7C5DD18D}"/>
          </ac:spMkLst>
        </pc:spChg>
        <pc:picChg chg="add mod">
          <ac:chgData name="Courtney, Ryan" userId="467599bc-143f-47d6-932b-5d56db53ef1b" providerId="ADAL" clId="{242AAAFB-BC35-440D-8DDB-AB0911C574E4}" dt="2024-06-25T16:15:42.377" v="223" actId="1076"/>
          <ac:picMkLst>
            <pc:docMk/>
            <pc:sldMk cId="4086104976" sldId="290"/>
            <ac:picMk id="4098" creationId="{5C953024-4014-9727-4266-1850634EF09F}"/>
          </ac:picMkLst>
        </pc:picChg>
      </pc:sldChg>
      <pc:sldChg chg="modSp add mod">
        <pc:chgData name="Courtney, Ryan" userId="467599bc-143f-47d6-932b-5d56db53ef1b" providerId="ADAL" clId="{242AAAFB-BC35-440D-8DDB-AB0911C574E4}" dt="2024-06-25T16:16:46.997" v="260" actId="20577"/>
        <pc:sldMkLst>
          <pc:docMk/>
          <pc:sldMk cId="3051513246" sldId="291"/>
        </pc:sldMkLst>
        <pc:spChg chg="mod">
          <ac:chgData name="Courtney, Ryan" userId="467599bc-143f-47d6-932b-5d56db53ef1b" providerId="ADAL" clId="{242AAAFB-BC35-440D-8DDB-AB0911C574E4}" dt="2024-06-25T16:16:46.997" v="260" actId="20577"/>
          <ac:spMkLst>
            <pc:docMk/>
            <pc:sldMk cId="3051513246" sldId="291"/>
            <ac:spMk id="2" creationId="{D2CB7F37-E2A3-4834-00D0-537FB541C95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3048000" y="1394212"/>
            <a:ext cx="9144000" cy="2387600"/>
          </a:xfrm>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3048000" y="3873887"/>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7627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861BC-FAFB-9237-096F-6DDCA6927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28FC03-5A42-3D90-C134-44CFDE91D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9F738-636F-7B71-3148-A86AF33614B6}"/>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68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ECF1-44A6-11DD-DBFE-B4F37C7BD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D02A1-FEF4-6036-1B22-A9A19BA98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335208-88CD-B6F0-7C90-D2946D489D7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637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2899717" y="1394212"/>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2899717" y="3873887"/>
            <a:ext cx="9144000" cy="1655762"/>
          </a:xfrm>
        </p:spPr>
        <p:txBody>
          <a:bodyPr/>
          <a:lstStyle>
            <a:lvl1pPr marL="0" indent="0" algn="ctr">
              <a:buNone/>
              <a:defRPr sz="2400">
                <a:solidFill>
                  <a:schemeClr val="bg2">
                    <a:lumMod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517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2595-1ADF-799E-F0F4-8DB8FC7C5CC1}"/>
              </a:ext>
            </a:extLst>
          </p:cNvPr>
          <p:cNvSpPr>
            <a:spLocks noGrp="1"/>
          </p:cNvSpPr>
          <p:nvPr>
            <p:ph type="ctrTitle"/>
          </p:nvPr>
        </p:nvSpPr>
        <p:spPr>
          <a:xfrm>
            <a:off x="4114799" y="1394212"/>
            <a:ext cx="7928917" cy="2387600"/>
          </a:xfrm>
        </p:spPr>
        <p:txBody>
          <a:bodyPr anchor="b"/>
          <a:lstStyle>
            <a:lvl1pPr algn="ctr">
              <a:defRPr sz="6000">
                <a:solidFill>
                  <a:schemeClr val="bg2">
                    <a:lumMod val="90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65BA25-E4E1-9D11-4B24-F3F2B7077DA9}"/>
              </a:ext>
            </a:extLst>
          </p:cNvPr>
          <p:cNvSpPr>
            <a:spLocks noGrp="1"/>
          </p:cNvSpPr>
          <p:nvPr>
            <p:ph type="subTitle" idx="1"/>
          </p:nvPr>
        </p:nvSpPr>
        <p:spPr>
          <a:xfrm>
            <a:off x="4114799" y="3873887"/>
            <a:ext cx="792891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810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10CB-4D7C-69C0-4B7F-A9A6F6631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0EA76-B498-9170-BD8E-A9E40F6AD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D7A08-944A-8B89-E950-E25CA0939553}"/>
              </a:ext>
            </a:extLst>
          </p:cNvPr>
          <p:cNvSpPr>
            <a:spLocks noGrp="1"/>
          </p:cNvSpPr>
          <p:nvPr>
            <p:ph type="dt" sz="half" idx="10"/>
          </p:nvPr>
        </p:nvSpPr>
        <p:spPr>
          <a:xfrm>
            <a:off x="838200" y="6356350"/>
            <a:ext cx="2743200" cy="365125"/>
          </a:xfrm>
          <a:prstGeom prst="rect">
            <a:avLst/>
          </a:prstGeom>
        </p:spPr>
        <p:txBody>
          <a:bodyPr/>
          <a:lstStyle/>
          <a:p>
            <a:fld id="{9F71BB6A-9A15-BC42-A009-53AAD4081388}" type="datetimeFigureOut">
              <a:rPr lang="en-US" smtClean="0"/>
              <a:t>7/17/2024</a:t>
            </a:fld>
            <a:endParaRPr lang="en-US"/>
          </a:p>
        </p:txBody>
      </p:sp>
      <p:sp>
        <p:nvSpPr>
          <p:cNvPr id="5" name="Footer Placeholder 4">
            <a:extLst>
              <a:ext uri="{FF2B5EF4-FFF2-40B4-BE49-F238E27FC236}">
                <a16:creationId xmlns:a16="http://schemas.microsoft.com/office/drawing/2014/main" id="{B10EC332-DB7C-7091-25CE-D0D61F03B9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4DAFF-4BB0-44B1-CF12-DC3468ECB69C}"/>
              </a:ext>
            </a:extLst>
          </p:cNvPr>
          <p:cNvSpPr>
            <a:spLocks noGrp="1"/>
          </p:cNvSpPr>
          <p:nvPr>
            <p:ph type="sldNum" sz="quarter" idx="12"/>
          </p:nvPr>
        </p:nvSpPr>
        <p:spPr>
          <a:xfrm>
            <a:off x="8610600" y="6356350"/>
            <a:ext cx="2743200" cy="365125"/>
          </a:xfrm>
          <a:prstGeom prst="rect">
            <a:avLst/>
          </a:prstGeom>
        </p:spPr>
        <p:txBody>
          <a:bodyPr/>
          <a:lstStyle/>
          <a:p>
            <a:fld id="{17C8FEA1-6CEB-8C4A-B1AE-DDF6859385CE}" type="slidenum">
              <a:rPr lang="en-US" smtClean="0"/>
              <a:t>‹#›</a:t>
            </a:fld>
            <a:endParaRPr lang="en-US"/>
          </a:p>
        </p:txBody>
      </p:sp>
    </p:spTree>
    <p:extLst>
      <p:ext uri="{BB962C8B-B14F-4D97-AF65-F5344CB8AC3E}">
        <p14:creationId xmlns:p14="http://schemas.microsoft.com/office/powerpoint/2010/main" val="19830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6CFF-FBB8-E510-0C7D-63045512EA7D}"/>
              </a:ext>
            </a:extLst>
          </p:cNvPr>
          <p:cNvSpPr>
            <a:spLocks noGrp="1"/>
          </p:cNvSpPr>
          <p:nvPr>
            <p:ph type="title"/>
          </p:nvPr>
        </p:nvSpPr>
        <p:spPr>
          <a:xfrm>
            <a:off x="4782064" y="1139723"/>
            <a:ext cx="6565385"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238347-E428-73D3-C133-822F0D608054}"/>
              </a:ext>
            </a:extLst>
          </p:cNvPr>
          <p:cNvSpPr>
            <a:spLocks noGrp="1"/>
          </p:cNvSpPr>
          <p:nvPr>
            <p:ph type="body" idx="1"/>
          </p:nvPr>
        </p:nvSpPr>
        <p:spPr>
          <a:xfrm>
            <a:off x="4782064" y="4019448"/>
            <a:ext cx="6565385" cy="1500187"/>
          </a:xfrm>
        </p:spPr>
        <p:txBody>
          <a:bodyPr/>
          <a:lstStyle>
            <a:lvl1pPr marL="0" indent="0">
              <a:buNone/>
              <a:defRPr sz="2400">
                <a:solidFill>
                  <a:schemeClr val="bg2">
                    <a:lumMod val="9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4635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5B57-0884-1CDE-13DA-5213E2C58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FB953-C827-573D-9C96-DD968DCEC9A5}"/>
              </a:ext>
            </a:extLst>
          </p:cNvPr>
          <p:cNvSpPr>
            <a:spLocks noGrp="1"/>
          </p:cNvSpPr>
          <p:nvPr>
            <p:ph sz="half" idx="1"/>
          </p:nvPr>
        </p:nvSpPr>
        <p:spPr>
          <a:xfrm>
            <a:off x="838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696E-36F0-A956-6DDF-961001199A62}"/>
              </a:ext>
            </a:extLst>
          </p:cNvPr>
          <p:cNvSpPr>
            <a:spLocks noGrp="1"/>
          </p:cNvSpPr>
          <p:nvPr>
            <p:ph sz="half" idx="2"/>
          </p:nvPr>
        </p:nvSpPr>
        <p:spPr>
          <a:xfrm>
            <a:off x="6172200" y="1825625"/>
            <a:ext cx="5181600" cy="4100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26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42E2-646E-0510-89E4-68C9D9DA3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942AB7-CE6A-2E73-D7DD-6F8EB102EBCB}"/>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4602C-9478-9E67-412B-DD2351464D90}"/>
              </a:ext>
            </a:extLst>
          </p:cNvPr>
          <p:cNvSpPr>
            <a:spLocks noGrp="1"/>
          </p:cNvSpPr>
          <p:nvPr>
            <p:ph sz="half" idx="2"/>
          </p:nvPr>
        </p:nvSpPr>
        <p:spPr>
          <a:xfrm>
            <a:off x="839788" y="2505075"/>
            <a:ext cx="5157787"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48C5E-B366-54DC-2711-FE4FC7E7A2EF}"/>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43D84-1C0D-ACAE-28A2-936D3C954125}"/>
              </a:ext>
            </a:extLst>
          </p:cNvPr>
          <p:cNvSpPr>
            <a:spLocks noGrp="1"/>
          </p:cNvSpPr>
          <p:nvPr>
            <p:ph sz="quarter" idx="4"/>
          </p:nvPr>
        </p:nvSpPr>
        <p:spPr>
          <a:xfrm>
            <a:off x="6172200" y="2505075"/>
            <a:ext cx="5183188" cy="3444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5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2443-21B9-9ADC-ED2D-6D938DECE9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89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05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5D464-9095-CCF6-F02C-ED91396E2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1BAA12-0CBF-39D5-AC79-A028E7AE9A5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56567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32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0B93B-8D2C-0187-D2D8-A3C4AD52FEF0}"/>
              </a:ext>
            </a:extLst>
          </p:cNvPr>
          <p:cNvPicPr>
            <a:picLocks noChangeAspect="1"/>
          </p:cNvPicPr>
          <p:nvPr/>
        </p:nvPicPr>
        <p:blipFill>
          <a:blip r:embed="rId2"/>
          <a:stretch>
            <a:fillRect/>
          </a:stretch>
        </p:blipFill>
        <p:spPr>
          <a:xfrm>
            <a:off x="1609895" y="336329"/>
            <a:ext cx="8972210" cy="4787640"/>
          </a:xfrm>
          <a:prstGeom prst="rect">
            <a:avLst/>
          </a:prstGeom>
        </p:spPr>
      </p:pic>
    </p:spTree>
    <p:extLst>
      <p:ext uri="{BB962C8B-B14F-4D97-AF65-F5344CB8AC3E}">
        <p14:creationId xmlns:p14="http://schemas.microsoft.com/office/powerpoint/2010/main" val="28255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C66D0-84C1-03A8-E5F6-425FB7265F34}"/>
              </a:ext>
            </a:extLst>
          </p:cNvPr>
          <p:cNvPicPr>
            <a:picLocks noChangeAspect="1"/>
          </p:cNvPicPr>
          <p:nvPr/>
        </p:nvPicPr>
        <p:blipFill>
          <a:blip r:embed="rId2"/>
          <a:stretch>
            <a:fillRect/>
          </a:stretch>
        </p:blipFill>
        <p:spPr>
          <a:xfrm>
            <a:off x="255840" y="222503"/>
            <a:ext cx="5934118" cy="5572166"/>
          </a:xfrm>
          <a:prstGeom prst="rect">
            <a:avLst/>
          </a:prstGeom>
        </p:spPr>
      </p:pic>
      <p:pic>
        <p:nvPicPr>
          <p:cNvPr id="7" name="Picture 6">
            <a:extLst>
              <a:ext uri="{FF2B5EF4-FFF2-40B4-BE49-F238E27FC236}">
                <a16:creationId xmlns:a16="http://schemas.microsoft.com/office/drawing/2014/main" id="{D6915C26-AA58-8911-927A-CD5F7E8D73A2}"/>
              </a:ext>
            </a:extLst>
          </p:cNvPr>
          <p:cNvPicPr>
            <a:picLocks noChangeAspect="1"/>
          </p:cNvPicPr>
          <p:nvPr/>
        </p:nvPicPr>
        <p:blipFill>
          <a:blip r:embed="rId3"/>
          <a:stretch>
            <a:fillRect/>
          </a:stretch>
        </p:blipFill>
        <p:spPr>
          <a:xfrm>
            <a:off x="6295010" y="2378809"/>
            <a:ext cx="5811131" cy="1336746"/>
          </a:xfrm>
          <a:prstGeom prst="rect">
            <a:avLst/>
          </a:prstGeom>
        </p:spPr>
      </p:pic>
    </p:spTree>
    <p:extLst>
      <p:ext uri="{BB962C8B-B14F-4D97-AF65-F5344CB8AC3E}">
        <p14:creationId xmlns:p14="http://schemas.microsoft.com/office/powerpoint/2010/main" val="6878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7F37-E2A3-4834-00D0-537FB541C95E}"/>
              </a:ext>
            </a:extLst>
          </p:cNvPr>
          <p:cNvSpPr>
            <a:spLocks noGrp="1"/>
          </p:cNvSpPr>
          <p:nvPr>
            <p:ph type="title"/>
          </p:nvPr>
        </p:nvSpPr>
        <p:spPr>
          <a:xfrm>
            <a:off x="838200" y="2766218"/>
            <a:ext cx="10515600" cy="1325563"/>
          </a:xfrm>
        </p:spPr>
        <p:txBody>
          <a:bodyPr/>
          <a:lstStyle/>
          <a:p>
            <a:pPr algn="ctr"/>
            <a:r>
              <a:rPr lang="en-US" dirty="0"/>
              <a:t>Any impactful stories with the data?</a:t>
            </a:r>
          </a:p>
        </p:txBody>
      </p:sp>
    </p:spTree>
    <p:extLst>
      <p:ext uri="{BB962C8B-B14F-4D97-AF65-F5344CB8AC3E}">
        <p14:creationId xmlns:p14="http://schemas.microsoft.com/office/powerpoint/2010/main" val="305151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878D-C8B6-D93F-9456-15F3EA9BCEA4}"/>
              </a:ext>
            </a:extLst>
          </p:cNvPr>
          <p:cNvSpPr>
            <a:spLocks noGrp="1"/>
          </p:cNvSpPr>
          <p:nvPr>
            <p:ph type="title"/>
          </p:nvPr>
        </p:nvSpPr>
        <p:spPr/>
        <p:txBody>
          <a:bodyPr/>
          <a:lstStyle/>
          <a:p>
            <a:r>
              <a:rPr lang="en-US" dirty="0"/>
              <a:t>Disclaimer</a:t>
            </a:r>
          </a:p>
        </p:txBody>
      </p:sp>
      <p:sp>
        <p:nvSpPr>
          <p:cNvPr id="3" name="Content Placeholder 4">
            <a:extLst>
              <a:ext uri="{FF2B5EF4-FFF2-40B4-BE49-F238E27FC236}">
                <a16:creationId xmlns:a16="http://schemas.microsoft.com/office/drawing/2014/main" id="{25F1D835-0116-678A-92B2-0BFA1E77CA45}"/>
              </a:ext>
            </a:extLst>
          </p:cNvPr>
          <p:cNvSpPr txBox="1">
            <a:spLocks/>
          </p:cNvSpPr>
          <p:nvPr/>
        </p:nvSpPr>
        <p:spPr>
          <a:xfrm>
            <a:off x="286419" y="1714501"/>
            <a:ext cx="11619162" cy="3113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297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297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297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297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This material is for informational purposes only. The material is general and is not intended to be legal advice. It should not be relied upon or used without consulting a lawyer to consider your specific circumstances, possible changes to applicable laws, applicable Collective Bargaining Agreements, prime contracts, subcontracts, rules and regulations and other legal issues. Receipt of this material does not establish an attorney-client relationship.</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9179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 You Images – Browse 232,446 Stock Photos, Vectors, and Video | Adobe  Stock">
            <a:extLst>
              <a:ext uri="{FF2B5EF4-FFF2-40B4-BE49-F238E27FC236}">
                <a16:creationId xmlns:a16="http://schemas.microsoft.com/office/drawing/2014/main" id="{318C5F05-84EF-8CB2-6C15-FE3299045E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600000">
            <a:off x="1257078" y="2303870"/>
            <a:ext cx="5294716" cy="2250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0A28B7-5544-4B20-E1CB-6BEC57BA59BE}"/>
              </a:ext>
            </a:extLst>
          </p:cNvPr>
          <p:cNvPicPr>
            <a:picLocks noChangeAspect="1"/>
          </p:cNvPicPr>
          <p:nvPr/>
        </p:nvPicPr>
        <p:blipFill>
          <a:blip r:embed="rId3"/>
          <a:stretch>
            <a:fillRect/>
          </a:stretch>
        </p:blipFill>
        <p:spPr>
          <a:xfrm>
            <a:off x="6668906" y="589137"/>
            <a:ext cx="5294715" cy="5294715"/>
          </a:xfrm>
          <a:prstGeom prst="rect">
            <a:avLst/>
          </a:prstGeom>
        </p:spPr>
      </p:pic>
    </p:spTree>
    <p:extLst>
      <p:ext uri="{BB962C8B-B14F-4D97-AF65-F5344CB8AC3E}">
        <p14:creationId xmlns:p14="http://schemas.microsoft.com/office/powerpoint/2010/main" val="849628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DDA1-7202-3BCA-DF85-8325D72A8378}"/>
              </a:ext>
            </a:extLst>
          </p:cNvPr>
          <p:cNvSpPr>
            <a:spLocks noGrp="1"/>
          </p:cNvSpPr>
          <p:nvPr>
            <p:ph type="title"/>
          </p:nvPr>
        </p:nvSpPr>
        <p:spPr>
          <a:xfrm>
            <a:off x="4782064" y="1139723"/>
            <a:ext cx="6791985" cy="2852737"/>
          </a:xfrm>
        </p:spPr>
        <p:txBody>
          <a:bodyPr/>
          <a:lstStyle/>
          <a:p>
            <a:pPr algn="ctr"/>
            <a:r>
              <a:rPr lang="en-US" dirty="0"/>
              <a:t>Panel: </a:t>
            </a:r>
            <a:br>
              <a:rPr lang="en-US" dirty="0"/>
            </a:br>
            <a:r>
              <a:rPr lang="en-US" dirty="0"/>
              <a:t>Data Driven Negotiations</a:t>
            </a:r>
          </a:p>
        </p:txBody>
      </p:sp>
      <p:sp>
        <p:nvSpPr>
          <p:cNvPr id="3" name="Text Placeholder 2">
            <a:extLst>
              <a:ext uri="{FF2B5EF4-FFF2-40B4-BE49-F238E27FC236}">
                <a16:creationId xmlns:a16="http://schemas.microsoft.com/office/drawing/2014/main" id="{24072E38-1F67-413F-B2BF-2B473A83E6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143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suit and tie&#10;&#10;Description automatically generated">
            <a:extLst>
              <a:ext uri="{FF2B5EF4-FFF2-40B4-BE49-F238E27FC236}">
                <a16:creationId xmlns:a16="http://schemas.microsoft.com/office/drawing/2014/main" id="{E8C3929B-E3C6-9C68-A981-03233A9F267A}"/>
              </a:ext>
            </a:extLst>
          </p:cNvPr>
          <p:cNvPicPr>
            <a:picLocks noChangeAspect="1"/>
          </p:cNvPicPr>
          <p:nvPr/>
        </p:nvPicPr>
        <p:blipFill>
          <a:blip r:embed="rId2"/>
          <a:stretch>
            <a:fillRect/>
          </a:stretch>
        </p:blipFill>
        <p:spPr>
          <a:xfrm>
            <a:off x="309237" y="1503295"/>
            <a:ext cx="2631337" cy="2631337"/>
          </a:xfrm>
          <a:prstGeom prst="rect">
            <a:avLst/>
          </a:prstGeom>
        </p:spPr>
      </p:pic>
      <p:sp>
        <p:nvSpPr>
          <p:cNvPr id="6" name="TextBox 5">
            <a:extLst>
              <a:ext uri="{FF2B5EF4-FFF2-40B4-BE49-F238E27FC236}">
                <a16:creationId xmlns:a16="http://schemas.microsoft.com/office/drawing/2014/main" id="{7C2714AC-ED94-07CB-01D3-F6047E07EB7D}"/>
              </a:ext>
            </a:extLst>
          </p:cNvPr>
          <p:cNvSpPr txBox="1"/>
          <p:nvPr/>
        </p:nvSpPr>
        <p:spPr>
          <a:xfrm>
            <a:off x="0" y="4429641"/>
            <a:ext cx="3236412" cy="923330"/>
          </a:xfrm>
          <a:prstGeom prst="rect">
            <a:avLst/>
          </a:prstGeom>
          <a:noFill/>
        </p:spPr>
        <p:txBody>
          <a:bodyPr wrap="square" rtlCol="0">
            <a:spAutoFit/>
          </a:bodyPr>
          <a:lstStyle/>
          <a:p>
            <a:pPr algn="ctr"/>
            <a:r>
              <a:rPr lang="en-US" dirty="0"/>
              <a:t>Ryan Courtney</a:t>
            </a:r>
            <a:br>
              <a:rPr lang="en-US" dirty="0"/>
            </a:br>
            <a:r>
              <a:rPr lang="en-US" dirty="0"/>
              <a:t>NECA Exec. Dir. </a:t>
            </a:r>
            <a:r>
              <a:rPr lang="en-US" dirty="0" err="1"/>
              <a:t>Nat’l</a:t>
            </a:r>
            <a:r>
              <a:rPr lang="en-US" dirty="0"/>
              <a:t> Labor Relations</a:t>
            </a:r>
          </a:p>
        </p:txBody>
      </p:sp>
      <p:sp>
        <p:nvSpPr>
          <p:cNvPr id="7" name="TextBox 6">
            <a:extLst>
              <a:ext uri="{FF2B5EF4-FFF2-40B4-BE49-F238E27FC236}">
                <a16:creationId xmlns:a16="http://schemas.microsoft.com/office/drawing/2014/main" id="{670C668D-59CF-0FD6-773F-C59D7248CE5F}"/>
              </a:ext>
            </a:extLst>
          </p:cNvPr>
          <p:cNvSpPr txBox="1"/>
          <p:nvPr/>
        </p:nvSpPr>
        <p:spPr>
          <a:xfrm>
            <a:off x="2940574" y="4429641"/>
            <a:ext cx="3236412" cy="923330"/>
          </a:xfrm>
          <a:prstGeom prst="rect">
            <a:avLst/>
          </a:prstGeom>
          <a:noFill/>
        </p:spPr>
        <p:txBody>
          <a:bodyPr wrap="square" rtlCol="0">
            <a:spAutoFit/>
          </a:bodyPr>
          <a:lstStyle/>
          <a:p>
            <a:pPr algn="ctr"/>
            <a:r>
              <a:rPr lang="en-US" dirty="0"/>
              <a:t>Chase Pendergraft</a:t>
            </a:r>
          </a:p>
          <a:p>
            <a:pPr algn="ctr"/>
            <a:r>
              <a:rPr lang="en-US" dirty="0"/>
              <a:t>Executive Director</a:t>
            </a:r>
          </a:p>
          <a:p>
            <a:pPr algn="ctr"/>
            <a:r>
              <a:rPr lang="en-US" dirty="0"/>
              <a:t>Tennessee Chapter, NECA</a:t>
            </a:r>
          </a:p>
        </p:txBody>
      </p:sp>
      <p:sp>
        <p:nvSpPr>
          <p:cNvPr id="8" name="TextBox 7">
            <a:extLst>
              <a:ext uri="{FF2B5EF4-FFF2-40B4-BE49-F238E27FC236}">
                <a16:creationId xmlns:a16="http://schemas.microsoft.com/office/drawing/2014/main" id="{B3114ADF-3761-A06E-9FEA-62A31FFBC48B}"/>
              </a:ext>
            </a:extLst>
          </p:cNvPr>
          <p:cNvSpPr txBox="1"/>
          <p:nvPr/>
        </p:nvSpPr>
        <p:spPr>
          <a:xfrm>
            <a:off x="5874449" y="4429641"/>
            <a:ext cx="3236412" cy="923330"/>
          </a:xfrm>
          <a:prstGeom prst="rect">
            <a:avLst/>
          </a:prstGeom>
          <a:noFill/>
        </p:spPr>
        <p:txBody>
          <a:bodyPr wrap="square" rtlCol="0">
            <a:spAutoFit/>
          </a:bodyPr>
          <a:lstStyle/>
          <a:p>
            <a:pPr algn="ctr"/>
            <a:r>
              <a:rPr lang="en-US" dirty="0"/>
              <a:t>Luke Kuhl</a:t>
            </a:r>
          </a:p>
          <a:p>
            <a:pPr algn="ctr"/>
            <a:r>
              <a:rPr lang="en-US" dirty="0"/>
              <a:t>Executive Director</a:t>
            </a:r>
          </a:p>
          <a:p>
            <a:pPr algn="ctr"/>
            <a:r>
              <a:rPr lang="en-US" dirty="0"/>
              <a:t>St. Paul Chapter, NECA</a:t>
            </a:r>
          </a:p>
        </p:txBody>
      </p:sp>
      <p:sp>
        <p:nvSpPr>
          <p:cNvPr id="4" name="TextBox 3">
            <a:extLst>
              <a:ext uri="{FF2B5EF4-FFF2-40B4-BE49-F238E27FC236}">
                <a16:creationId xmlns:a16="http://schemas.microsoft.com/office/drawing/2014/main" id="{2DFAD28A-AD2E-019B-160D-070EE2917246}"/>
              </a:ext>
            </a:extLst>
          </p:cNvPr>
          <p:cNvSpPr txBox="1"/>
          <p:nvPr/>
        </p:nvSpPr>
        <p:spPr>
          <a:xfrm>
            <a:off x="8955588" y="4429641"/>
            <a:ext cx="3236412" cy="1200329"/>
          </a:xfrm>
          <a:prstGeom prst="rect">
            <a:avLst/>
          </a:prstGeom>
          <a:noFill/>
        </p:spPr>
        <p:txBody>
          <a:bodyPr wrap="square" rtlCol="0">
            <a:spAutoFit/>
          </a:bodyPr>
          <a:lstStyle/>
          <a:p>
            <a:pPr algn="ctr"/>
            <a:r>
              <a:rPr lang="en-US" dirty="0"/>
              <a:t>Jason Walden</a:t>
            </a:r>
          </a:p>
          <a:p>
            <a:pPr algn="ctr"/>
            <a:r>
              <a:rPr lang="en-US" dirty="0"/>
              <a:t>Executive Director</a:t>
            </a:r>
          </a:p>
          <a:p>
            <a:pPr algn="ctr"/>
            <a:r>
              <a:rPr lang="en-US" dirty="0"/>
              <a:t>North Central Ohio Chapter, NECA</a:t>
            </a:r>
          </a:p>
        </p:txBody>
      </p:sp>
      <p:pic>
        <p:nvPicPr>
          <p:cNvPr id="10" name="Picture 9" descr="A person smiling for the camera&#10;&#10;Description automatically generated">
            <a:extLst>
              <a:ext uri="{FF2B5EF4-FFF2-40B4-BE49-F238E27FC236}">
                <a16:creationId xmlns:a16="http://schemas.microsoft.com/office/drawing/2014/main" id="{D1221833-18F2-C081-163A-7ADF918B2DB2}"/>
              </a:ext>
            </a:extLst>
          </p:cNvPr>
          <p:cNvPicPr>
            <a:picLocks noChangeAspect="1"/>
          </p:cNvPicPr>
          <p:nvPr/>
        </p:nvPicPr>
        <p:blipFill>
          <a:blip r:embed="rId3"/>
          <a:stretch>
            <a:fillRect/>
          </a:stretch>
        </p:blipFill>
        <p:spPr>
          <a:xfrm>
            <a:off x="6433556" y="1486886"/>
            <a:ext cx="2118197" cy="2647746"/>
          </a:xfrm>
          <a:prstGeom prst="rect">
            <a:avLst/>
          </a:prstGeom>
        </p:spPr>
      </p:pic>
      <p:pic>
        <p:nvPicPr>
          <p:cNvPr id="12" name="Picture 11" descr="A person in a suit and bow tie&#10;&#10;Description automatically generated">
            <a:extLst>
              <a:ext uri="{FF2B5EF4-FFF2-40B4-BE49-F238E27FC236}">
                <a16:creationId xmlns:a16="http://schemas.microsoft.com/office/drawing/2014/main" id="{E4AC3035-015C-4895-B051-83F5F4A54CC2}"/>
              </a:ext>
            </a:extLst>
          </p:cNvPr>
          <p:cNvPicPr>
            <a:picLocks noChangeAspect="1"/>
          </p:cNvPicPr>
          <p:nvPr/>
        </p:nvPicPr>
        <p:blipFill>
          <a:blip r:embed="rId4"/>
          <a:stretch>
            <a:fillRect/>
          </a:stretch>
        </p:blipFill>
        <p:spPr>
          <a:xfrm>
            <a:off x="3499569" y="1503295"/>
            <a:ext cx="2118421" cy="2647745"/>
          </a:xfrm>
          <a:prstGeom prst="rect">
            <a:avLst/>
          </a:prstGeom>
        </p:spPr>
      </p:pic>
      <p:pic>
        <p:nvPicPr>
          <p:cNvPr id="3" name="Picture 2" descr="A person in a suit&#10;&#10;Description automatically generated">
            <a:extLst>
              <a:ext uri="{FF2B5EF4-FFF2-40B4-BE49-F238E27FC236}">
                <a16:creationId xmlns:a16="http://schemas.microsoft.com/office/drawing/2014/main" id="{74BE19E3-ADB9-7B3C-D9BE-5C5E241971F6}"/>
              </a:ext>
            </a:extLst>
          </p:cNvPr>
          <p:cNvPicPr>
            <a:picLocks noChangeAspect="1"/>
          </p:cNvPicPr>
          <p:nvPr/>
        </p:nvPicPr>
        <p:blipFill>
          <a:blip r:embed="rId5"/>
          <a:stretch>
            <a:fillRect/>
          </a:stretch>
        </p:blipFill>
        <p:spPr>
          <a:xfrm>
            <a:off x="9691408" y="1488767"/>
            <a:ext cx="1764771" cy="2645865"/>
          </a:xfrm>
          <a:prstGeom prst="rect">
            <a:avLst/>
          </a:prstGeom>
        </p:spPr>
      </p:pic>
      <p:sp>
        <p:nvSpPr>
          <p:cNvPr id="9" name="Title 3">
            <a:extLst>
              <a:ext uri="{FF2B5EF4-FFF2-40B4-BE49-F238E27FC236}">
                <a16:creationId xmlns:a16="http://schemas.microsoft.com/office/drawing/2014/main" id="{E61D30C5-87E0-0705-CACB-41E1F1E9183A}"/>
              </a:ext>
            </a:extLst>
          </p:cNvPr>
          <p:cNvSpPr>
            <a:spLocks noGrp="1"/>
          </p:cNvSpPr>
          <p:nvPr>
            <p:ph type="title"/>
          </p:nvPr>
        </p:nvSpPr>
        <p:spPr>
          <a:xfrm>
            <a:off x="309237" y="123988"/>
            <a:ext cx="10515600" cy="1325563"/>
          </a:xfrm>
        </p:spPr>
        <p:txBody>
          <a:bodyPr/>
          <a:lstStyle/>
          <a:p>
            <a:r>
              <a:rPr lang="en-US" dirty="0"/>
              <a:t>The cast of characters…</a:t>
            </a:r>
          </a:p>
        </p:txBody>
      </p:sp>
    </p:spTree>
    <p:extLst>
      <p:ext uri="{BB962C8B-B14F-4D97-AF65-F5344CB8AC3E}">
        <p14:creationId xmlns:p14="http://schemas.microsoft.com/office/powerpoint/2010/main" val="204960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7F37-E2A3-4834-00D0-537FB541C95E}"/>
              </a:ext>
            </a:extLst>
          </p:cNvPr>
          <p:cNvSpPr>
            <a:spLocks noGrp="1"/>
          </p:cNvSpPr>
          <p:nvPr>
            <p:ph type="title"/>
          </p:nvPr>
        </p:nvSpPr>
        <p:spPr>
          <a:xfrm>
            <a:off x="838200" y="2766218"/>
            <a:ext cx="10515600" cy="1325563"/>
          </a:xfrm>
        </p:spPr>
        <p:txBody>
          <a:bodyPr/>
          <a:lstStyle/>
          <a:p>
            <a:pPr algn="ctr"/>
            <a:r>
              <a:rPr lang="en-US" dirty="0"/>
              <a:t>How do you prepare for negotiations?</a:t>
            </a:r>
          </a:p>
        </p:txBody>
      </p:sp>
    </p:spTree>
    <p:extLst>
      <p:ext uri="{BB962C8B-B14F-4D97-AF65-F5344CB8AC3E}">
        <p14:creationId xmlns:p14="http://schemas.microsoft.com/office/powerpoint/2010/main" val="405878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7F37-E2A3-4834-00D0-537FB541C95E}"/>
              </a:ext>
            </a:extLst>
          </p:cNvPr>
          <p:cNvSpPr>
            <a:spLocks noGrp="1"/>
          </p:cNvSpPr>
          <p:nvPr>
            <p:ph type="title"/>
          </p:nvPr>
        </p:nvSpPr>
        <p:spPr>
          <a:xfrm>
            <a:off x="838200" y="2766218"/>
            <a:ext cx="10515600" cy="1325563"/>
          </a:xfrm>
        </p:spPr>
        <p:txBody>
          <a:bodyPr/>
          <a:lstStyle/>
          <a:p>
            <a:pPr algn="ctr"/>
            <a:r>
              <a:rPr lang="en-US" dirty="0"/>
              <a:t>What information/data do you collect?</a:t>
            </a:r>
          </a:p>
        </p:txBody>
      </p:sp>
    </p:spTree>
    <p:extLst>
      <p:ext uri="{BB962C8B-B14F-4D97-AF65-F5344CB8AC3E}">
        <p14:creationId xmlns:p14="http://schemas.microsoft.com/office/powerpoint/2010/main" val="122182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7F37-E2A3-4834-00D0-537FB541C95E}"/>
              </a:ext>
            </a:extLst>
          </p:cNvPr>
          <p:cNvSpPr>
            <a:spLocks noGrp="1"/>
          </p:cNvSpPr>
          <p:nvPr>
            <p:ph type="title"/>
          </p:nvPr>
        </p:nvSpPr>
        <p:spPr>
          <a:xfrm>
            <a:off x="838200" y="2766218"/>
            <a:ext cx="10515600" cy="1325563"/>
          </a:xfrm>
        </p:spPr>
        <p:txBody>
          <a:bodyPr/>
          <a:lstStyle/>
          <a:p>
            <a:pPr algn="ctr"/>
            <a:r>
              <a:rPr lang="en-US" dirty="0"/>
              <a:t>How do you present it?</a:t>
            </a:r>
          </a:p>
        </p:txBody>
      </p:sp>
    </p:spTree>
    <p:extLst>
      <p:ext uri="{BB962C8B-B14F-4D97-AF65-F5344CB8AC3E}">
        <p14:creationId xmlns:p14="http://schemas.microsoft.com/office/powerpoint/2010/main" val="37927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81E004E3-214C-5D94-04D0-DE24BE3D7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008" y="745520"/>
            <a:ext cx="8051984" cy="466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7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70C14BA1-FF3F-6343-3430-9EC0CDA1E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659" y="282872"/>
            <a:ext cx="7540682" cy="551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7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E9FE5E3A-AD76-DB8D-4335-0EE3CE1A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613" y="453909"/>
            <a:ext cx="8872773" cy="51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LR 2024">
      <a:dk1>
        <a:srgbClr val="220561"/>
      </a:dk1>
      <a:lt1>
        <a:srgbClr val="FFFFFF"/>
      </a:lt1>
      <a:dk2>
        <a:srgbClr val="1D63A3"/>
      </a:dk2>
      <a:lt2>
        <a:srgbClr val="E8E8E8"/>
      </a:lt2>
      <a:accent1>
        <a:srgbClr val="C35030"/>
      </a:accent1>
      <a:accent2>
        <a:srgbClr val="A42E19"/>
      </a:accent2>
      <a:accent3>
        <a:srgbClr val="C35030"/>
      </a:accent3>
      <a:accent4>
        <a:srgbClr val="C35030"/>
      </a:accent4>
      <a:accent5>
        <a:srgbClr val="C35030"/>
      </a:accent5>
      <a:accent6>
        <a:srgbClr val="C35030"/>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0E87576-D8DC-FA4F-9335-AE648A9DEA09}" vid="{8095C73E-F06D-844B-9F65-007C72DED992}"/>
    </a:ext>
  </a:extLst>
</a:theme>
</file>

<file path=docProps/app.xml><?xml version="1.0" encoding="utf-8"?>
<Properties xmlns="http://schemas.openxmlformats.org/officeDocument/2006/extended-properties" xmlns:vt="http://schemas.openxmlformats.org/officeDocument/2006/docPropsVTypes">
  <Template>Office Theme</Template>
  <TotalTime>1108</TotalTime>
  <Words>153</Words>
  <Application>Microsoft Office PowerPoint</Application>
  <PresentationFormat>Widescreen</PresentationFormat>
  <Paragraphs>18</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Office Theme</vt:lpstr>
      <vt:lpstr>PowerPoint Presentation</vt:lpstr>
      <vt:lpstr>Panel:  Data Driven Negotiations</vt:lpstr>
      <vt:lpstr>The cast of characters…</vt:lpstr>
      <vt:lpstr>How do you prepare for negotiations?</vt:lpstr>
      <vt:lpstr>What information/data do you collect?</vt:lpstr>
      <vt:lpstr>How do you present it?</vt:lpstr>
      <vt:lpstr>PowerPoint Presentation</vt:lpstr>
      <vt:lpstr>PowerPoint Presentation</vt:lpstr>
      <vt:lpstr>PowerPoint Presentation</vt:lpstr>
      <vt:lpstr>PowerPoint Presentation</vt:lpstr>
      <vt:lpstr>PowerPoint Presentation</vt:lpstr>
      <vt:lpstr>Any impactful stories with the data?</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Andrews, Ian</dc:creator>
  <cp:lastModifiedBy>Courtney, Ryan</cp:lastModifiedBy>
  <cp:revision>1</cp:revision>
  <dcterms:created xsi:type="dcterms:W3CDTF">2024-06-07T15:49:54Z</dcterms:created>
  <dcterms:modified xsi:type="dcterms:W3CDTF">2024-07-17T15:17:55Z</dcterms:modified>
</cp:coreProperties>
</file>