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1326" r:id="rId3"/>
    <p:sldId id="1344" r:id="rId4"/>
    <p:sldId id="1321" r:id="rId5"/>
    <p:sldId id="1133" r:id="rId6"/>
    <p:sldId id="1310" r:id="rId7"/>
    <p:sldId id="1152" r:id="rId8"/>
    <p:sldId id="1236" r:id="rId9"/>
    <p:sldId id="1332" r:id="rId10"/>
    <p:sldId id="1222" r:id="rId11"/>
    <p:sldId id="1146" r:id="rId12"/>
    <p:sldId id="1221" r:id="rId13"/>
    <p:sldId id="1223" r:id="rId14"/>
    <p:sldId id="1153" r:id="rId15"/>
    <p:sldId id="1154" r:id="rId16"/>
    <p:sldId id="1159" r:id="rId17"/>
    <p:sldId id="1342" r:id="rId18"/>
    <p:sldId id="1306" r:id="rId19"/>
    <p:sldId id="1226" r:id="rId20"/>
    <p:sldId id="1163" r:id="rId21"/>
    <p:sldId id="1164" r:id="rId22"/>
    <p:sldId id="1312" r:id="rId23"/>
    <p:sldId id="1228" r:id="rId24"/>
    <p:sldId id="1169" r:id="rId25"/>
    <p:sldId id="1170" r:id="rId26"/>
    <p:sldId id="1171" r:id="rId27"/>
    <p:sldId id="1345" r:id="rId28"/>
    <p:sldId id="134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CCADC5-EFD1-884D-AD54-7DE339D2414C}" v="38" dt="2024-07-16T02:11:08.4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2" d="100"/>
          <a:sy n="102" d="100"/>
        </p:scale>
        <p:origin x="192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s, Ian" userId="04d680b7-e1fc-4eaf-aa5f-27802d2c3904" providerId="ADAL" clId="{55CCADC5-EFD1-884D-AD54-7DE339D2414C}"/>
    <pc:docChg chg="custSel addSld delSld modSld">
      <pc:chgData name="Andrews, Ian" userId="04d680b7-e1fc-4eaf-aa5f-27802d2c3904" providerId="ADAL" clId="{55CCADC5-EFD1-884D-AD54-7DE339D2414C}" dt="2024-07-16T02:12:00.417" v="115" actId="478"/>
      <pc:docMkLst>
        <pc:docMk/>
      </pc:docMkLst>
      <pc:sldChg chg="delSp mod">
        <pc:chgData name="Andrews, Ian" userId="04d680b7-e1fc-4eaf-aa5f-27802d2c3904" providerId="ADAL" clId="{55CCADC5-EFD1-884D-AD54-7DE339D2414C}" dt="2024-07-16T02:04:25.549" v="21" actId="478"/>
        <pc:sldMkLst>
          <pc:docMk/>
          <pc:sldMk cId="3368414114" sldId="1133"/>
        </pc:sldMkLst>
        <pc:picChg chg="del">
          <ac:chgData name="Andrews, Ian" userId="04d680b7-e1fc-4eaf-aa5f-27802d2c3904" providerId="ADAL" clId="{55CCADC5-EFD1-884D-AD54-7DE339D2414C}" dt="2024-07-16T02:04:25.549" v="21" actId="478"/>
          <ac:picMkLst>
            <pc:docMk/>
            <pc:sldMk cId="3368414114" sldId="1133"/>
            <ac:picMk id="9" creationId="{653338BA-2F72-3048-84BC-F8D1A1937CBF}"/>
          </ac:picMkLst>
        </pc:picChg>
      </pc:sldChg>
      <pc:sldChg chg="modSp modAnim">
        <pc:chgData name="Andrews, Ian" userId="04d680b7-e1fc-4eaf-aa5f-27802d2c3904" providerId="ADAL" clId="{55CCADC5-EFD1-884D-AD54-7DE339D2414C}" dt="2024-07-16T02:10:01.282" v="79" actId="20577"/>
        <pc:sldMkLst>
          <pc:docMk/>
          <pc:sldMk cId="620415284" sldId="1153"/>
        </pc:sldMkLst>
        <pc:spChg chg="mod">
          <ac:chgData name="Andrews, Ian" userId="04d680b7-e1fc-4eaf-aa5f-27802d2c3904" providerId="ADAL" clId="{55CCADC5-EFD1-884D-AD54-7DE339D2414C}" dt="2024-07-16T02:10:01.282" v="79" actId="20577"/>
          <ac:spMkLst>
            <pc:docMk/>
            <pc:sldMk cId="620415284" sldId="1153"/>
            <ac:spMk id="11" creationId="{5DEFEF32-67A3-6740-8EE0-154C1E3D7980}"/>
          </ac:spMkLst>
        </pc:spChg>
      </pc:sldChg>
      <pc:sldChg chg="modSp mod">
        <pc:chgData name="Andrews, Ian" userId="04d680b7-e1fc-4eaf-aa5f-27802d2c3904" providerId="ADAL" clId="{55CCADC5-EFD1-884D-AD54-7DE339D2414C}" dt="2024-07-16T02:05:12.433" v="24" actId="1076"/>
        <pc:sldMkLst>
          <pc:docMk/>
          <pc:sldMk cId="1350922000" sldId="1159"/>
        </pc:sldMkLst>
        <pc:picChg chg="mod">
          <ac:chgData name="Andrews, Ian" userId="04d680b7-e1fc-4eaf-aa5f-27802d2c3904" providerId="ADAL" clId="{55CCADC5-EFD1-884D-AD54-7DE339D2414C}" dt="2024-07-16T02:05:12.433" v="24" actId="1076"/>
          <ac:picMkLst>
            <pc:docMk/>
            <pc:sldMk cId="1350922000" sldId="1159"/>
            <ac:picMk id="14" creationId="{0F7D3923-D0B1-6D41-9C03-627665548548}"/>
          </ac:picMkLst>
        </pc:picChg>
      </pc:sldChg>
      <pc:sldChg chg="modSp">
        <pc:chgData name="Andrews, Ian" userId="04d680b7-e1fc-4eaf-aa5f-27802d2c3904" providerId="ADAL" clId="{55CCADC5-EFD1-884D-AD54-7DE339D2414C}" dt="2024-07-16T02:11:08.418" v="114" actId="20577"/>
        <pc:sldMkLst>
          <pc:docMk/>
          <pc:sldMk cId="2351199183" sldId="1226"/>
        </pc:sldMkLst>
        <pc:spChg chg="mod">
          <ac:chgData name="Andrews, Ian" userId="04d680b7-e1fc-4eaf-aa5f-27802d2c3904" providerId="ADAL" clId="{55CCADC5-EFD1-884D-AD54-7DE339D2414C}" dt="2024-07-16T02:11:08.418" v="114" actId="20577"/>
          <ac:spMkLst>
            <pc:docMk/>
            <pc:sldMk cId="2351199183" sldId="1226"/>
            <ac:spMk id="23" creationId="{96744134-632F-AF4C-B3DC-C54B8714C8BA}"/>
          </ac:spMkLst>
        </pc:spChg>
      </pc:sldChg>
      <pc:sldChg chg="delSp mod">
        <pc:chgData name="Andrews, Ian" userId="04d680b7-e1fc-4eaf-aa5f-27802d2c3904" providerId="ADAL" clId="{55CCADC5-EFD1-884D-AD54-7DE339D2414C}" dt="2024-07-16T02:12:00.417" v="115" actId="478"/>
        <pc:sldMkLst>
          <pc:docMk/>
          <pc:sldMk cId="4048767739" sldId="1228"/>
        </pc:sldMkLst>
        <pc:picChg chg="del">
          <ac:chgData name="Andrews, Ian" userId="04d680b7-e1fc-4eaf-aa5f-27802d2c3904" providerId="ADAL" clId="{55CCADC5-EFD1-884D-AD54-7DE339D2414C}" dt="2024-07-16T02:12:00.417" v="115" actId="478"/>
          <ac:picMkLst>
            <pc:docMk/>
            <pc:sldMk cId="4048767739" sldId="1228"/>
            <ac:picMk id="14" creationId="{C62AE526-E06B-0342-AB33-CEEB46AB685B}"/>
          </ac:picMkLst>
        </pc:picChg>
      </pc:sldChg>
      <pc:sldChg chg="delSp modSp mod">
        <pc:chgData name="Andrews, Ian" userId="04d680b7-e1fc-4eaf-aa5f-27802d2c3904" providerId="ADAL" clId="{55CCADC5-EFD1-884D-AD54-7DE339D2414C}" dt="2024-07-16T02:04:43.252" v="23" actId="478"/>
        <pc:sldMkLst>
          <pc:docMk/>
          <pc:sldMk cId="1442664978" sldId="1332"/>
        </pc:sldMkLst>
        <pc:grpChg chg="del mod">
          <ac:chgData name="Andrews, Ian" userId="04d680b7-e1fc-4eaf-aa5f-27802d2c3904" providerId="ADAL" clId="{55CCADC5-EFD1-884D-AD54-7DE339D2414C}" dt="2024-07-16T02:04:43.252" v="23" actId="478"/>
          <ac:grpSpMkLst>
            <pc:docMk/>
            <pc:sldMk cId="1442664978" sldId="1332"/>
            <ac:grpSpMk id="20" creationId="{43320354-EB54-634C-970F-FFDCEDADEEE3}"/>
          </ac:grpSpMkLst>
        </pc:grpChg>
      </pc:sldChg>
      <pc:sldChg chg="modSp mod">
        <pc:chgData name="Andrews, Ian" userId="04d680b7-e1fc-4eaf-aa5f-27802d2c3904" providerId="ADAL" clId="{55CCADC5-EFD1-884D-AD54-7DE339D2414C}" dt="2024-07-16T02:10:31.588" v="102" actId="20577"/>
        <pc:sldMkLst>
          <pc:docMk/>
          <pc:sldMk cId="273815101" sldId="1342"/>
        </pc:sldMkLst>
        <pc:spChg chg="mod">
          <ac:chgData name="Andrews, Ian" userId="04d680b7-e1fc-4eaf-aa5f-27802d2c3904" providerId="ADAL" clId="{55CCADC5-EFD1-884D-AD54-7DE339D2414C}" dt="2024-07-16T02:10:31.588" v="102" actId="20577"/>
          <ac:spMkLst>
            <pc:docMk/>
            <pc:sldMk cId="273815101" sldId="1342"/>
            <ac:spMk id="9" creationId="{699F6F7A-8BAF-2D41-AAD8-9A5B0331D7B7}"/>
          </ac:spMkLst>
        </pc:spChg>
        <pc:picChg chg="mod">
          <ac:chgData name="Andrews, Ian" userId="04d680b7-e1fc-4eaf-aa5f-27802d2c3904" providerId="ADAL" clId="{55CCADC5-EFD1-884D-AD54-7DE339D2414C}" dt="2024-07-16T02:10:28.300" v="100" actId="1076"/>
          <ac:picMkLst>
            <pc:docMk/>
            <pc:sldMk cId="273815101" sldId="1342"/>
            <ac:picMk id="8" creationId="{9E0411AC-EEFB-324F-862B-FE607B3FE8E8}"/>
          </ac:picMkLst>
        </pc:picChg>
      </pc:sldChg>
      <pc:sldChg chg="modSp new mod">
        <pc:chgData name="Andrews, Ian" userId="04d680b7-e1fc-4eaf-aa5f-27802d2c3904" providerId="ADAL" clId="{55CCADC5-EFD1-884D-AD54-7DE339D2414C}" dt="2024-07-16T02:04:19.059" v="20" actId="122"/>
        <pc:sldMkLst>
          <pc:docMk/>
          <pc:sldMk cId="3404690650" sldId="1344"/>
        </pc:sldMkLst>
        <pc:spChg chg="mod">
          <ac:chgData name="Andrews, Ian" userId="04d680b7-e1fc-4eaf-aa5f-27802d2c3904" providerId="ADAL" clId="{55CCADC5-EFD1-884D-AD54-7DE339D2414C}" dt="2024-07-16T02:04:19.059" v="20" actId="122"/>
          <ac:spMkLst>
            <pc:docMk/>
            <pc:sldMk cId="3404690650" sldId="1344"/>
            <ac:spMk id="2" creationId="{AB35D06F-F530-0E81-7EA5-022B93BFCAAA}"/>
          </ac:spMkLst>
        </pc:spChg>
      </pc:sldChg>
      <pc:sldChg chg="new del">
        <pc:chgData name="Andrews, Ian" userId="04d680b7-e1fc-4eaf-aa5f-27802d2c3904" providerId="ADAL" clId="{55CCADC5-EFD1-884D-AD54-7DE339D2414C}" dt="2024-07-16T02:06:05.402" v="31" actId="2696"/>
        <pc:sldMkLst>
          <pc:docMk/>
          <pc:sldMk cId="1151691406" sldId="1345"/>
        </pc:sldMkLst>
      </pc:sldChg>
      <pc:sldChg chg="modSp new mod">
        <pc:chgData name="Andrews, Ian" userId="04d680b7-e1fc-4eaf-aa5f-27802d2c3904" providerId="ADAL" clId="{55CCADC5-EFD1-884D-AD54-7DE339D2414C}" dt="2024-07-16T02:06:31.411" v="75" actId="20577"/>
        <pc:sldMkLst>
          <pc:docMk/>
          <pc:sldMk cId="2789061998" sldId="1345"/>
        </pc:sldMkLst>
        <pc:spChg chg="mod">
          <ac:chgData name="Andrews, Ian" userId="04d680b7-e1fc-4eaf-aa5f-27802d2c3904" providerId="ADAL" clId="{55CCADC5-EFD1-884D-AD54-7DE339D2414C}" dt="2024-07-16T02:06:31.411" v="75" actId="20577"/>
          <ac:spMkLst>
            <pc:docMk/>
            <pc:sldMk cId="2789061998" sldId="1345"/>
            <ac:spMk id="2" creationId="{628262E0-4B2A-4053-E49F-34BB3B2AB150}"/>
          </ac:spMkLst>
        </pc:spChg>
      </pc:sldChg>
    </pc:docChg>
  </pc:docChgLst>
  <pc:docChgLst>
    <pc:chgData name="Andrews, Ian" userId="04d680b7-e1fc-4eaf-aa5f-27802d2c3904" providerId="ADAL" clId="{885DDD1B-2358-AB44-BDA5-84D7B1861450}"/>
    <pc:docChg chg="undo custSel addSld delSld modSld">
      <pc:chgData name="Andrews, Ian" userId="04d680b7-e1fc-4eaf-aa5f-27802d2c3904" providerId="ADAL" clId="{885DDD1B-2358-AB44-BDA5-84D7B1861450}" dt="2024-06-06T17:56:04.884" v="407" actId="1076"/>
      <pc:docMkLst>
        <pc:docMk/>
      </pc:docMkLst>
      <pc:sldChg chg="del">
        <pc:chgData name="Andrews, Ian" userId="04d680b7-e1fc-4eaf-aa5f-27802d2c3904" providerId="ADAL" clId="{885DDD1B-2358-AB44-BDA5-84D7B1861450}" dt="2024-06-06T16:20:06.526" v="57" actId="2696"/>
        <pc:sldMkLst>
          <pc:docMk/>
          <pc:sldMk cId="739573882" sldId="322"/>
        </pc:sldMkLst>
      </pc:sldChg>
      <pc:sldChg chg="del">
        <pc:chgData name="Andrews, Ian" userId="04d680b7-e1fc-4eaf-aa5f-27802d2c3904" providerId="ADAL" clId="{885DDD1B-2358-AB44-BDA5-84D7B1861450}" dt="2024-06-06T16:20:06.506" v="54" actId="2696"/>
        <pc:sldMkLst>
          <pc:docMk/>
          <pc:sldMk cId="2400076799" sldId="331"/>
        </pc:sldMkLst>
      </pc:sldChg>
      <pc:sldChg chg="del">
        <pc:chgData name="Andrews, Ian" userId="04d680b7-e1fc-4eaf-aa5f-27802d2c3904" providerId="ADAL" clId="{885DDD1B-2358-AB44-BDA5-84D7B1861450}" dt="2024-06-06T16:20:06.504" v="52" actId="2696"/>
        <pc:sldMkLst>
          <pc:docMk/>
          <pc:sldMk cId="629717794" sldId="342"/>
        </pc:sldMkLst>
      </pc:sldChg>
      <pc:sldChg chg="del">
        <pc:chgData name="Andrews, Ian" userId="04d680b7-e1fc-4eaf-aa5f-27802d2c3904" providerId="ADAL" clId="{885DDD1B-2358-AB44-BDA5-84D7B1861450}" dt="2024-06-06T16:20:06.483" v="41" actId="2696"/>
        <pc:sldMkLst>
          <pc:docMk/>
          <pc:sldMk cId="2692313028" sldId="347"/>
        </pc:sldMkLst>
      </pc:sldChg>
      <pc:sldChg chg="del">
        <pc:chgData name="Andrews, Ian" userId="04d680b7-e1fc-4eaf-aa5f-27802d2c3904" providerId="ADAL" clId="{885DDD1B-2358-AB44-BDA5-84D7B1861450}" dt="2024-06-06T16:20:06.529" v="60" actId="2696"/>
        <pc:sldMkLst>
          <pc:docMk/>
          <pc:sldMk cId="2234623840" sldId="349"/>
        </pc:sldMkLst>
      </pc:sldChg>
      <pc:sldChg chg="del">
        <pc:chgData name="Andrews, Ian" userId="04d680b7-e1fc-4eaf-aa5f-27802d2c3904" providerId="ADAL" clId="{885DDD1B-2358-AB44-BDA5-84D7B1861450}" dt="2024-06-06T16:20:06.555" v="72" actId="2696"/>
        <pc:sldMkLst>
          <pc:docMk/>
          <pc:sldMk cId="889128695" sldId="350"/>
        </pc:sldMkLst>
      </pc:sldChg>
      <pc:sldChg chg="del">
        <pc:chgData name="Andrews, Ian" userId="04d680b7-e1fc-4eaf-aa5f-27802d2c3904" providerId="ADAL" clId="{885DDD1B-2358-AB44-BDA5-84D7B1861450}" dt="2024-06-06T16:20:06.533" v="65" actId="2696"/>
        <pc:sldMkLst>
          <pc:docMk/>
          <pc:sldMk cId="477587026" sldId="351"/>
        </pc:sldMkLst>
      </pc:sldChg>
      <pc:sldChg chg="del">
        <pc:chgData name="Andrews, Ian" userId="04d680b7-e1fc-4eaf-aa5f-27802d2c3904" providerId="ADAL" clId="{885DDD1B-2358-AB44-BDA5-84D7B1861450}" dt="2024-06-06T16:20:06.546" v="70" actId="2696"/>
        <pc:sldMkLst>
          <pc:docMk/>
          <pc:sldMk cId="3222161303" sldId="353"/>
        </pc:sldMkLst>
      </pc:sldChg>
      <pc:sldChg chg="del">
        <pc:chgData name="Andrews, Ian" userId="04d680b7-e1fc-4eaf-aa5f-27802d2c3904" providerId="ADAL" clId="{885DDD1B-2358-AB44-BDA5-84D7B1861450}" dt="2024-06-06T16:20:06.499" v="48" actId="2696"/>
        <pc:sldMkLst>
          <pc:docMk/>
          <pc:sldMk cId="3744073646" sldId="365"/>
        </pc:sldMkLst>
      </pc:sldChg>
      <pc:sldChg chg="del">
        <pc:chgData name="Andrews, Ian" userId="04d680b7-e1fc-4eaf-aa5f-27802d2c3904" providerId="ADAL" clId="{885DDD1B-2358-AB44-BDA5-84D7B1861450}" dt="2024-06-06T16:20:06.498" v="47" actId="2696"/>
        <pc:sldMkLst>
          <pc:docMk/>
          <pc:sldMk cId="951274311" sldId="367"/>
        </pc:sldMkLst>
      </pc:sldChg>
      <pc:sldChg chg="addSp delSp modSp add mod addAnim delAnim chgLayout">
        <pc:chgData name="Andrews, Ian" userId="04d680b7-e1fc-4eaf-aa5f-27802d2c3904" providerId="ADAL" clId="{885DDD1B-2358-AB44-BDA5-84D7B1861450}" dt="2024-06-06T16:23:26.148" v="206" actId="20577"/>
        <pc:sldMkLst>
          <pc:docMk/>
          <pc:sldMk cId="3368414114" sldId="1133"/>
        </pc:sldMkLst>
        <pc:spChg chg="del">
          <ac:chgData name="Andrews, Ian" userId="04d680b7-e1fc-4eaf-aa5f-27802d2c3904" providerId="ADAL" clId="{885DDD1B-2358-AB44-BDA5-84D7B1861450}" dt="2024-06-06T16:22:46.316" v="183" actId="478"/>
          <ac:spMkLst>
            <pc:docMk/>
            <pc:sldMk cId="3368414114" sldId="1133"/>
            <ac:spMk id="3" creationId="{CA9F2D16-EDD1-5448-AF11-127EE67A4A71}"/>
          </ac:spMkLst>
        </pc:spChg>
        <pc:spChg chg="del">
          <ac:chgData name="Andrews, Ian" userId="04d680b7-e1fc-4eaf-aa5f-27802d2c3904" providerId="ADAL" clId="{885DDD1B-2358-AB44-BDA5-84D7B1861450}" dt="2024-06-06T16:22:41.438" v="181" actId="700"/>
          <ac:spMkLst>
            <pc:docMk/>
            <pc:sldMk cId="3368414114" sldId="1133"/>
            <ac:spMk id="4" creationId="{CAC2EFBB-5CCE-174F-81F6-4F5A3CD90AF1}"/>
          </ac:spMkLst>
        </pc:spChg>
        <pc:spChg chg="add del mod">
          <ac:chgData name="Andrews, Ian" userId="04d680b7-e1fc-4eaf-aa5f-27802d2c3904" providerId="ADAL" clId="{885DDD1B-2358-AB44-BDA5-84D7B1861450}" dt="2024-06-06T16:23:06.650" v="193" actId="1076"/>
          <ac:spMkLst>
            <pc:docMk/>
            <pc:sldMk cId="3368414114" sldId="1133"/>
            <ac:spMk id="5" creationId="{836CBE9D-1CC0-874A-80EB-745BD78D56C2}"/>
          </ac:spMkLst>
        </pc:spChg>
        <pc:spChg chg="add del mod ord">
          <ac:chgData name="Andrews, Ian" userId="04d680b7-e1fc-4eaf-aa5f-27802d2c3904" providerId="ADAL" clId="{885DDD1B-2358-AB44-BDA5-84D7B1861450}" dt="2024-06-06T16:23:26.148" v="206" actId="20577"/>
          <ac:spMkLst>
            <pc:docMk/>
            <pc:sldMk cId="3368414114" sldId="1133"/>
            <ac:spMk id="6" creationId="{CEC16C53-F260-294D-ACF4-A76E67713263}"/>
          </ac:spMkLst>
        </pc:spChg>
        <pc:spChg chg="add del mod">
          <ac:chgData name="Andrews, Ian" userId="04d680b7-e1fc-4eaf-aa5f-27802d2c3904" providerId="ADAL" clId="{885DDD1B-2358-AB44-BDA5-84D7B1861450}" dt="2024-06-06T16:23:18.880" v="197" actId="478"/>
          <ac:spMkLst>
            <pc:docMk/>
            <pc:sldMk cId="3368414114" sldId="1133"/>
            <ac:spMk id="7" creationId="{818602E0-7E97-B36C-7CC9-72768BB6B023}"/>
          </ac:spMkLst>
        </pc:spChg>
        <pc:spChg chg="mod">
          <ac:chgData name="Andrews, Ian" userId="04d680b7-e1fc-4eaf-aa5f-27802d2c3904" providerId="ADAL" clId="{885DDD1B-2358-AB44-BDA5-84D7B1861450}" dt="2024-06-06T16:22:51.837" v="184" actId="207"/>
          <ac:spMkLst>
            <pc:docMk/>
            <pc:sldMk cId="3368414114" sldId="1133"/>
            <ac:spMk id="10" creationId="{D279749F-12AD-DA46-BCFB-36B2EAF5FF24}"/>
          </ac:spMkLst>
        </pc:spChg>
        <pc:spChg chg="mod">
          <ac:chgData name="Andrews, Ian" userId="04d680b7-e1fc-4eaf-aa5f-27802d2c3904" providerId="ADAL" clId="{885DDD1B-2358-AB44-BDA5-84D7B1861450}" dt="2024-06-06T16:22:51.837" v="184" actId="207"/>
          <ac:spMkLst>
            <pc:docMk/>
            <pc:sldMk cId="3368414114" sldId="1133"/>
            <ac:spMk id="11" creationId="{25A41942-8C4D-F14C-AAE7-63B0C1CC355D}"/>
          </ac:spMkLst>
        </pc:spChg>
        <pc:spChg chg="add del mod ord">
          <ac:chgData name="Andrews, Ian" userId="04d680b7-e1fc-4eaf-aa5f-27802d2c3904" providerId="ADAL" clId="{885DDD1B-2358-AB44-BDA5-84D7B1861450}" dt="2024-06-06T16:23:03.783" v="192" actId="478"/>
          <ac:spMkLst>
            <pc:docMk/>
            <pc:sldMk cId="3368414114" sldId="1133"/>
            <ac:spMk id="12" creationId="{ABC45971-37B7-6928-081D-874563111860}"/>
          </ac:spMkLst>
        </pc:spChg>
        <pc:spChg chg="add del mod">
          <ac:chgData name="Andrews, Ian" userId="04d680b7-e1fc-4eaf-aa5f-27802d2c3904" providerId="ADAL" clId="{885DDD1B-2358-AB44-BDA5-84D7B1861450}" dt="2024-06-06T16:22:54.683" v="186" actId="478"/>
          <ac:spMkLst>
            <pc:docMk/>
            <pc:sldMk cId="3368414114" sldId="1133"/>
            <ac:spMk id="14" creationId="{2D3AE7F0-1FD4-5F58-E164-B57020149300}"/>
          </ac:spMkLst>
        </pc:spChg>
        <pc:spChg chg="add del mod">
          <ac:chgData name="Andrews, Ian" userId="04d680b7-e1fc-4eaf-aa5f-27802d2c3904" providerId="ADAL" clId="{885DDD1B-2358-AB44-BDA5-84D7B1861450}" dt="2024-06-06T16:22:56.843" v="188" actId="478"/>
          <ac:spMkLst>
            <pc:docMk/>
            <pc:sldMk cId="3368414114" sldId="1133"/>
            <ac:spMk id="16" creationId="{CA034BED-1123-CCFA-168F-0351CC9E8ED7}"/>
          </ac:spMkLst>
        </pc:spChg>
        <pc:grpChg chg="add del">
          <ac:chgData name="Andrews, Ian" userId="04d680b7-e1fc-4eaf-aa5f-27802d2c3904" providerId="ADAL" clId="{885DDD1B-2358-AB44-BDA5-84D7B1861450}" dt="2024-06-06T16:23:17.544" v="196" actId="478"/>
          <ac:grpSpMkLst>
            <pc:docMk/>
            <pc:sldMk cId="3368414114" sldId="1133"/>
            <ac:grpSpMk id="8" creationId="{DEF54811-26C7-E047-8574-EA0F836D8996}"/>
          </ac:grpSpMkLst>
        </pc:grpChg>
        <pc:picChg chg="del">
          <ac:chgData name="Andrews, Ian" userId="04d680b7-e1fc-4eaf-aa5f-27802d2c3904" providerId="ADAL" clId="{885DDD1B-2358-AB44-BDA5-84D7B1861450}" dt="2024-06-06T16:22:45.135" v="182" actId="478"/>
          <ac:picMkLst>
            <pc:docMk/>
            <pc:sldMk cId="3368414114" sldId="1133"/>
            <ac:picMk id="2" creationId="{712EE66D-9A77-C543-A3AA-4E31CAB2260E}"/>
          </ac:picMkLst>
        </pc:picChg>
        <pc:picChg chg="add del mod">
          <ac:chgData name="Andrews, Ian" userId="04d680b7-e1fc-4eaf-aa5f-27802d2c3904" providerId="ADAL" clId="{885DDD1B-2358-AB44-BDA5-84D7B1861450}" dt="2024-06-06T16:23:12.728" v="195" actId="167"/>
          <ac:picMkLst>
            <pc:docMk/>
            <pc:sldMk cId="3368414114" sldId="1133"/>
            <ac:picMk id="9" creationId="{653338BA-2F72-3048-84BC-F8D1A1937CBF}"/>
          </ac:picMkLst>
        </pc:picChg>
      </pc:sldChg>
      <pc:sldChg chg="delSp modSp add mod">
        <pc:chgData name="Andrews, Ian" userId="04d680b7-e1fc-4eaf-aa5f-27802d2c3904" providerId="ADAL" clId="{885DDD1B-2358-AB44-BDA5-84D7B1861450}" dt="2024-06-06T17:52:21.661" v="392" actId="12"/>
        <pc:sldMkLst>
          <pc:docMk/>
          <pc:sldMk cId="2957524570" sldId="1146"/>
        </pc:sldMkLst>
        <pc:spChg chg="mod">
          <ac:chgData name="Andrews, Ian" userId="04d680b7-e1fc-4eaf-aa5f-27802d2c3904" providerId="ADAL" clId="{885DDD1B-2358-AB44-BDA5-84D7B1861450}" dt="2024-06-06T17:48:43.681" v="361" actId="207"/>
          <ac:spMkLst>
            <pc:docMk/>
            <pc:sldMk cId="2957524570" sldId="1146"/>
            <ac:spMk id="2" creationId="{D10EF1B2-8F13-3F41-AE20-6D1C3BD6F8C5}"/>
          </ac:spMkLst>
        </pc:spChg>
        <pc:spChg chg="mod">
          <ac:chgData name="Andrews, Ian" userId="04d680b7-e1fc-4eaf-aa5f-27802d2c3904" providerId="ADAL" clId="{885DDD1B-2358-AB44-BDA5-84D7B1861450}" dt="2024-06-06T17:52:21.661" v="392" actId="12"/>
          <ac:spMkLst>
            <pc:docMk/>
            <pc:sldMk cId="2957524570" sldId="1146"/>
            <ac:spMk id="4" creationId="{45C098FC-F6D2-6F4B-A5FD-495729FE2F39}"/>
          </ac:spMkLst>
        </pc:spChg>
        <pc:spChg chg="del mod">
          <ac:chgData name="Andrews, Ian" userId="04d680b7-e1fc-4eaf-aa5f-27802d2c3904" providerId="ADAL" clId="{885DDD1B-2358-AB44-BDA5-84D7B1861450}" dt="2024-06-06T17:20:36.002" v="248"/>
          <ac:spMkLst>
            <pc:docMk/>
            <pc:sldMk cId="2957524570" sldId="1146"/>
            <ac:spMk id="5" creationId="{E43FB83F-C530-1565-4BAE-429E893E395E}"/>
          </ac:spMkLst>
        </pc:spChg>
        <pc:grpChg chg="del">
          <ac:chgData name="Andrews, Ian" userId="04d680b7-e1fc-4eaf-aa5f-27802d2c3904" providerId="ADAL" clId="{885DDD1B-2358-AB44-BDA5-84D7B1861450}" dt="2024-06-06T17:20:31.471" v="245" actId="478"/>
          <ac:grpSpMkLst>
            <pc:docMk/>
            <pc:sldMk cId="2957524570" sldId="1146"/>
            <ac:grpSpMk id="8" creationId="{36B6068E-424B-AE49-B435-F48002C48113}"/>
          </ac:grpSpMkLst>
        </pc:grpChg>
      </pc:sldChg>
      <pc:sldChg chg="addSp delSp modSp add mod">
        <pc:chgData name="Andrews, Ian" userId="04d680b7-e1fc-4eaf-aa5f-27802d2c3904" providerId="ADAL" clId="{885DDD1B-2358-AB44-BDA5-84D7B1861450}" dt="2024-06-06T16:24:25.618" v="229"/>
        <pc:sldMkLst>
          <pc:docMk/>
          <pc:sldMk cId="1048916092" sldId="1152"/>
        </pc:sldMkLst>
        <pc:spChg chg="del">
          <ac:chgData name="Andrews, Ian" userId="04d680b7-e1fc-4eaf-aa5f-27802d2c3904" providerId="ADAL" clId="{885DDD1B-2358-AB44-BDA5-84D7B1861450}" dt="2024-06-06T16:23:57.959" v="214" actId="478"/>
          <ac:spMkLst>
            <pc:docMk/>
            <pc:sldMk cId="1048916092" sldId="1152"/>
            <ac:spMk id="3" creationId="{CA9F2D16-EDD1-5448-AF11-127EE67A4A71}"/>
          </ac:spMkLst>
        </pc:spChg>
        <pc:spChg chg="add del">
          <ac:chgData name="Andrews, Ian" userId="04d680b7-e1fc-4eaf-aa5f-27802d2c3904" providerId="ADAL" clId="{885DDD1B-2358-AB44-BDA5-84D7B1861450}" dt="2024-06-06T16:24:13.392" v="223" actId="478"/>
          <ac:spMkLst>
            <pc:docMk/>
            <pc:sldMk cId="1048916092" sldId="1152"/>
            <ac:spMk id="4" creationId="{CAC2EFBB-5CCE-174F-81F6-4F5A3CD90AF1}"/>
          </ac:spMkLst>
        </pc:spChg>
        <pc:spChg chg="del mod">
          <ac:chgData name="Andrews, Ian" userId="04d680b7-e1fc-4eaf-aa5f-27802d2c3904" providerId="ADAL" clId="{885DDD1B-2358-AB44-BDA5-84D7B1861450}" dt="2024-06-06T16:24:25.618" v="229"/>
          <ac:spMkLst>
            <pc:docMk/>
            <pc:sldMk cId="1048916092" sldId="1152"/>
            <ac:spMk id="5" creationId="{77433364-53BB-9358-1DA2-A699ACBF9CB2}"/>
          </ac:spMkLst>
        </pc:spChg>
        <pc:spChg chg="mod">
          <ac:chgData name="Andrews, Ian" userId="04d680b7-e1fc-4eaf-aa5f-27802d2c3904" providerId="ADAL" clId="{885DDD1B-2358-AB44-BDA5-84D7B1861450}" dt="2024-06-06T16:24:05.551" v="218" actId="207"/>
          <ac:spMkLst>
            <pc:docMk/>
            <pc:sldMk cId="1048916092" sldId="1152"/>
            <ac:spMk id="6" creationId="{CEC16C53-F260-294D-ACF4-A76E67713263}"/>
          </ac:spMkLst>
        </pc:spChg>
        <pc:spChg chg="mod">
          <ac:chgData name="Andrews, Ian" userId="04d680b7-e1fc-4eaf-aa5f-27802d2c3904" providerId="ADAL" clId="{885DDD1B-2358-AB44-BDA5-84D7B1861450}" dt="2024-06-06T16:24:17.363" v="224" actId="1076"/>
          <ac:spMkLst>
            <pc:docMk/>
            <pc:sldMk cId="1048916092" sldId="1152"/>
            <ac:spMk id="13" creationId="{858C0912-D541-E648-A6B5-C5EDBCD5C9F7}"/>
          </ac:spMkLst>
        </pc:spChg>
        <pc:grpChg chg="del">
          <ac:chgData name="Andrews, Ian" userId="04d680b7-e1fc-4eaf-aa5f-27802d2c3904" providerId="ADAL" clId="{885DDD1B-2358-AB44-BDA5-84D7B1861450}" dt="2024-06-06T16:24:21.269" v="226" actId="478"/>
          <ac:grpSpMkLst>
            <pc:docMk/>
            <pc:sldMk cId="1048916092" sldId="1152"/>
            <ac:grpSpMk id="9" creationId="{88F8DC93-B886-DD4A-8981-5DEB9EDB4785}"/>
          </ac:grpSpMkLst>
        </pc:grpChg>
        <pc:picChg chg="del mod">
          <ac:chgData name="Andrews, Ian" userId="04d680b7-e1fc-4eaf-aa5f-27802d2c3904" providerId="ADAL" clId="{885DDD1B-2358-AB44-BDA5-84D7B1861450}" dt="2024-06-06T16:24:01.096" v="217" actId="478"/>
          <ac:picMkLst>
            <pc:docMk/>
            <pc:sldMk cId="1048916092" sldId="1152"/>
            <ac:picMk id="2" creationId="{712EE66D-9A77-C543-A3AA-4E31CAB2260E}"/>
          </ac:picMkLst>
        </pc:picChg>
        <pc:picChg chg="add del mod">
          <ac:chgData name="Andrews, Ian" userId="04d680b7-e1fc-4eaf-aa5f-27802d2c3904" providerId="ADAL" clId="{885DDD1B-2358-AB44-BDA5-84D7B1861450}" dt="2024-06-06T16:24:20.101" v="225" actId="1076"/>
          <ac:picMkLst>
            <pc:docMk/>
            <pc:sldMk cId="1048916092" sldId="1152"/>
            <ac:picMk id="8" creationId="{A0C128E6-75D0-CC40-9437-B97D44D6C457}"/>
          </ac:picMkLst>
        </pc:picChg>
      </pc:sldChg>
      <pc:sldChg chg="addSp delSp modSp add mod modClrScheme modAnim chgLayout">
        <pc:chgData name="Andrews, Ian" userId="04d680b7-e1fc-4eaf-aa5f-27802d2c3904" providerId="ADAL" clId="{885DDD1B-2358-AB44-BDA5-84D7B1861450}" dt="2024-06-06T17:52:53.211" v="394"/>
        <pc:sldMkLst>
          <pc:docMk/>
          <pc:sldMk cId="620415284" sldId="1153"/>
        </pc:sldMkLst>
        <pc:spChg chg="del mod">
          <ac:chgData name="Andrews, Ian" userId="04d680b7-e1fc-4eaf-aa5f-27802d2c3904" providerId="ADAL" clId="{885DDD1B-2358-AB44-BDA5-84D7B1861450}" dt="2024-06-06T17:21:15.353" v="270"/>
          <ac:spMkLst>
            <pc:docMk/>
            <pc:sldMk cId="620415284" sldId="1153"/>
            <ac:spMk id="3" creationId="{B15FFF71-3AC8-1A55-4FE4-B8DCC8BA23A7}"/>
          </ac:spMkLst>
        </pc:spChg>
        <pc:spChg chg="add del">
          <ac:chgData name="Andrews, Ian" userId="04d680b7-e1fc-4eaf-aa5f-27802d2c3904" providerId="ADAL" clId="{885DDD1B-2358-AB44-BDA5-84D7B1861450}" dt="2024-06-06T17:21:07.534" v="265" actId="478"/>
          <ac:spMkLst>
            <pc:docMk/>
            <pc:sldMk cId="620415284" sldId="1153"/>
            <ac:spMk id="9" creationId="{76C57CF6-D59F-7642-904F-0C25838E8CAB}"/>
          </ac:spMkLst>
        </pc:spChg>
        <pc:spChg chg="mod ord">
          <ac:chgData name="Andrews, Ian" userId="04d680b7-e1fc-4eaf-aa5f-27802d2c3904" providerId="ADAL" clId="{885DDD1B-2358-AB44-BDA5-84D7B1861450}" dt="2024-06-06T17:52:43.804" v="393" actId="15"/>
          <ac:spMkLst>
            <pc:docMk/>
            <pc:sldMk cId="620415284" sldId="1153"/>
            <ac:spMk id="11" creationId="{5DEFEF32-67A3-6740-8EE0-154C1E3D7980}"/>
          </ac:spMkLst>
        </pc:spChg>
        <pc:spChg chg="mod ord">
          <ac:chgData name="Andrews, Ian" userId="04d680b7-e1fc-4eaf-aa5f-27802d2c3904" providerId="ADAL" clId="{885DDD1B-2358-AB44-BDA5-84D7B1861450}" dt="2024-06-06T17:21:04.369" v="263" actId="207"/>
          <ac:spMkLst>
            <pc:docMk/>
            <pc:sldMk cId="620415284" sldId="1153"/>
            <ac:spMk id="12" creationId="{DBE5E5AE-AB47-1549-A831-E87547A647E1}"/>
          </ac:spMkLst>
        </pc:spChg>
        <pc:grpChg chg="del">
          <ac:chgData name="Andrews, Ian" userId="04d680b7-e1fc-4eaf-aa5f-27802d2c3904" providerId="ADAL" clId="{885DDD1B-2358-AB44-BDA5-84D7B1861450}" dt="2024-06-06T17:21:11.318" v="267" actId="478"/>
          <ac:grpSpMkLst>
            <pc:docMk/>
            <pc:sldMk cId="620415284" sldId="1153"/>
            <ac:grpSpMk id="13" creationId="{24BFC467-719A-CE47-92B6-8D5D31C5ECAB}"/>
          </ac:grpSpMkLst>
        </pc:grpChg>
        <pc:picChg chg="del">
          <ac:chgData name="Andrews, Ian" userId="04d680b7-e1fc-4eaf-aa5f-27802d2c3904" providerId="ADAL" clId="{885DDD1B-2358-AB44-BDA5-84D7B1861450}" dt="2024-06-06T17:21:09.879" v="266" actId="478"/>
          <ac:picMkLst>
            <pc:docMk/>
            <pc:sldMk cId="620415284" sldId="1153"/>
            <ac:picMk id="10" creationId="{68ECCB5C-DC58-1648-A7F9-3535E0FA2EAB}"/>
          </ac:picMkLst>
        </pc:picChg>
      </pc:sldChg>
      <pc:sldChg chg="addSp modSp add mod modClrScheme chgLayout">
        <pc:chgData name="Andrews, Ian" userId="04d680b7-e1fc-4eaf-aa5f-27802d2c3904" providerId="ADAL" clId="{885DDD1B-2358-AB44-BDA5-84D7B1861450}" dt="2024-06-06T17:21:24.086" v="273" actId="122"/>
        <pc:sldMkLst>
          <pc:docMk/>
          <pc:sldMk cId="3192551372" sldId="1154"/>
        </pc:sldMkLst>
        <pc:spChg chg="add mod ord">
          <ac:chgData name="Andrews, Ian" userId="04d680b7-e1fc-4eaf-aa5f-27802d2c3904" providerId="ADAL" clId="{885DDD1B-2358-AB44-BDA5-84D7B1861450}" dt="2024-06-06T17:21:16.409" v="271" actId="700"/>
          <ac:spMkLst>
            <pc:docMk/>
            <pc:sldMk cId="3192551372" sldId="1154"/>
            <ac:spMk id="2" creationId="{3730C011-9F73-E707-3DB4-C0201CC56F18}"/>
          </ac:spMkLst>
        </pc:spChg>
        <pc:spChg chg="mod ord">
          <ac:chgData name="Andrews, Ian" userId="04d680b7-e1fc-4eaf-aa5f-27802d2c3904" providerId="ADAL" clId="{885DDD1B-2358-AB44-BDA5-84D7B1861450}" dt="2024-06-06T17:21:24.086" v="273" actId="122"/>
          <ac:spMkLst>
            <pc:docMk/>
            <pc:sldMk cId="3192551372" sldId="1154"/>
            <ac:spMk id="5" creationId="{C42D7BF8-253B-E344-8A39-5DFDAF130057}"/>
          </ac:spMkLst>
        </pc:spChg>
      </pc:sldChg>
      <pc:sldChg chg="addSp delSp modSp add mod modAnim modNotesTx">
        <pc:chgData name="Andrews, Ian" userId="04d680b7-e1fc-4eaf-aa5f-27802d2c3904" providerId="ADAL" clId="{885DDD1B-2358-AB44-BDA5-84D7B1861450}" dt="2024-06-06T17:53:23.907" v="396"/>
        <pc:sldMkLst>
          <pc:docMk/>
          <pc:sldMk cId="1350922000" sldId="1159"/>
        </pc:sldMkLst>
        <pc:spChg chg="add del mod">
          <ac:chgData name="Andrews, Ian" userId="04d680b7-e1fc-4eaf-aa5f-27802d2c3904" providerId="ADAL" clId="{885DDD1B-2358-AB44-BDA5-84D7B1861450}" dt="2024-06-06T17:21:40.995" v="284" actId="478"/>
          <ac:spMkLst>
            <pc:docMk/>
            <pc:sldMk cId="1350922000" sldId="1159"/>
            <ac:spMk id="3" creationId="{CA9F2D16-EDD1-5448-AF11-127EE67A4A71}"/>
          </ac:spMkLst>
        </pc:spChg>
        <pc:spChg chg="del">
          <ac:chgData name="Andrews, Ian" userId="04d680b7-e1fc-4eaf-aa5f-27802d2c3904" providerId="ADAL" clId="{885DDD1B-2358-AB44-BDA5-84D7B1861450}" dt="2024-06-06T17:21:43.270" v="285" actId="478"/>
          <ac:spMkLst>
            <pc:docMk/>
            <pc:sldMk cId="1350922000" sldId="1159"/>
            <ac:spMk id="4" creationId="{CAC2EFBB-5CCE-174F-81F6-4F5A3CD90AF1}"/>
          </ac:spMkLst>
        </pc:spChg>
        <pc:spChg chg="mod">
          <ac:chgData name="Andrews, Ian" userId="04d680b7-e1fc-4eaf-aa5f-27802d2c3904" providerId="ADAL" clId="{885DDD1B-2358-AB44-BDA5-84D7B1861450}" dt="2024-06-06T17:21:36.926" v="280" actId="207"/>
          <ac:spMkLst>
            <pc:docMk/>
            <pc:sldMk cId="1350922000" sldId="1159"/>
            <ac:spMk id="5" creationId="{836CBE9D-1CC0-874A-80EB-745BD78D56C2}"/>
          </ac:spMkLst>
        </pc:spChg>
        <pc:spChg chg="mod">
          <ac:chgData name="Andrews, Ian" userId="04d680b7-e1fc-4eaf-aa5f-27802d2c3904" providerId="ADAL" clId="{885DDD1B-2358-AB44-BDA5-84D7B1861450}" dt="2024-06-06T17:21:38.546" v="281" actId="207"/>
          <ac:spMkLst>
            <pc:docMk/>
            <pc:sldMk cId="1350922000" sldId="1159"/>
            <ac:spMk id="6" creationId="{CEC16C53-F260-294D-ACF4-A76E67713263}"/>
          </ac:spMkLst>
        </pc:spChg>
        <pc:spChg chg="del mod">
          <ac:chgData name="Andrews, Ian" userId="04d680b7-e1fc-4eaf-aa5f-27802d2c3904" providerId="ADAL" clId="{885DDD1B-2358-AB44-BDA5-84D7B1861450}" dt="2024-06-06T17:22:10.530" v="290"/>
          <ac:spMkLst>
            <pc:docMk/>
            <pc:sldMk cId="1350922000" sldId="1159"/>
            <ac:spMk id="7" creationId="{9EA122E7-414A-B7C0-5020-D570F8854097}"/>
          </ac:spMkLst>
        </pc:spChg>
        <pc:grpChg chg="del">
          <ac:chgData name="Andrews, Ian" userId="04d680b7-e1fc-4eaf-aa5f-27802d2c3904" providerId="ADAL" clId="{885DDD1B-2358-AB44-BDA5-84D7B1861450}" dt="2024-06-06T17:21:48.216" v="286" actId="478"/>
          <ac:grpSpMkLst>
            <pc:docMk/>
            <pc:sldMk cId="1350922000" sldId="1159"/>
            <ac:grpSpMk id="13" creationId="{60AC8798-82C8-FB4C-8344-1ABEB94EC447}"/>
          </ac:grpSpMkLst>
        </pc:grpChg>
        <pc:picChg chg="del mod">
          <ac:chgData name="Andrews, Ian" userId="04d680b7-e1fc-4eaf-aa5f-27802d2c3904" providerId="ADAL" clId="{885DDD1B-2358-AB44-BDA5-84D7B1861450}" dt="2024-06-06T17:21:28.799" v="275" actId="478"/>
          <ac:picMkLst>
            <pc:docMk/>
            <pc:sldMk cId="1350922000" sldId="1159"/>
            <ac:picMk id="2" creationId="{712EE66D-9A77-C543-A3AA-4E31CAB2260E}"/>
          </ac:picMkLst>
        </pc:picChg>
        <pc:picChg chg="add del mod">
          <ac:chgData name="Andrews, Ian" userId="04d680b7-e1fc-4eaf-aa5f-27802d2c3904" providerId="ADAL" clId="{885DDD1B-2358-AB44-BDA5-84D7B1861450}" dt="2024-06-06T17:53:12.562" v="395" actId="167"/>
          <ac:picMkLst>
            <pc:docMk/>
            <pc:sldMk cId="1350922000" sldId="1159"/>
            <ac:picMk id="14" creationId="{0F7D3923-D0B1-6D41-9C03-627665548548}"/>
          </ac:picMkLst>
        </pc:picChg>
      </pc:sldChg>
      <pc:sldChg chg="delSp modSp add mod">
        <pc:chgData name="Andrews, Ian" userId="04d680b7-e1fc-4eaf-aa5f-27802d2c3904" providerId="ADAL" clId="{885DDD1B-2358-AB44-BDA5-84D7B1861450}" dt="2024-06-06T17:54:10.476" v="399" actId="207"/>
        <pc:sldMkLst>
          <pc:docMk/>
          <pc:sldMk cId="468006926" sldId="1163"/>
        </pc:sldMkLst>
        <pc:spChg chg="mod">
          <ac:chgData name="Andrews, Ian" userId="04d680b7-e1fc-4eaf-aa5f-27802d2c3904" providerId="ADAL" clId="{885DDD1B-2358-AB44-BDA5-84D7B1861450}" dt="2024-06-06T17:54:10.476" v="399" actId="207"/>
          <ac:spMkLst>
            <pc:docMk/>
            <pc:sldMk cId="468006926" sldId="1163"/>
            <ac:spMk id="2" creationId="{D10EF1B2-8F13-3F41-AE20-6D1C3BD6F8C5}"/>
          </ac:spMkLst>
        </pc:spChg>
        <pc:spChg chg="del mod">
          <ac:chgData name="Andrews, Ian" userId="04d680b7-e1fc-4eaf-aa5f-27802d2c3904" providerId="ADAL" clId="{885DDD1B-2358-AB44-BDA5-84D7B1861450}" dt="2024-06-06T17:23:13.263" v="311"/>
          <ac:spMkLst>
            <pc:docMk/>
            <pc:sldMk cId="468006926" sldId="1163"/>
            <ac:spMk id="5" creationId="{829764FD-6453-A5D5-151E-6FA761B41F12}"/>
          </ac:spMkLst>
        </pc:spChg>
        <pc:spChg chg="mod">
          <ac:chgData name="Andrews, Ian" userId="04d680b7-e1fc-4eaf-aa5f-27802d2c3904" providerId="ADAL" clId="{885DDD1B-2358-AB44-BDA5-84D7B1861450}" dt="2024-06-06T17:50:15.943" v="379" actId="12"/>
          <ac:spMkLst>
            <pc:docMk/>
            <pc:sldMk cId="468006926" sldId="1163"/>
            <ac:spMk id="9" creationId="{5C01F4F6-B7EC-9042-8D60-8CCDB95EC9A6}"/>
          </ac:spMkLst>
        </pc:spChg>
        <pc:grpChg chg="del">
          <ac:chgData name="Andrews, Ian" userId="04d680b7-e1fc-4eaf-aa5f-27802d2c3904" providerId="ADAL" clId="{885DDD1B-2358-AB44-BDA5-84D7B1861450}" dt="2024-06-06T17:23:02.920" v="303" actId="478"/>
          <ac:grpSpMkLst>
            <pc:docMk/>
            <pc:sldMk cId="468006926" sldId="1163"/>
            <ac:grpSpMk id="4" creationId="{2A65ED4B-0815-F240-9BE9-26EF6534F4BA}"/>
          </ac:grpSpMkLst>
        </pc:grpChg>
      </pc:sldChg>
      <pc:sldChg chg="delSp modSp add mod modClrScheme chgLayout">
        <pc:chgData name="Andrews, Ian" userId="04d680b7-e1fc-4eaf-aa5f-27802d2c3904" providerId="ADAL" clId="{885DDD1B-2358-AB44-BDA5-84D7B1861450}" dt="2024-06-06T17:23:22.540" v="318" actId="478"/>
        <pc:sldMkLst>
          <pc:docMk/>
          <pc:sldMk cId="1864234519" sldId="1164"/>
        </pc:sldMkLst>
        <pc:spChg chg="del">
          <ac:chgData name="Andrews, Ian" userId="04d680b7-e1fc-4eaf-aa5f-27802d2c3904" providerId="ADAL" clId="{885DDD1B-2358-AB44-BDA5-84D7B1861450}" dt="2024-06-06T17:23:22.540" v="318" actId="478"/>
          <ac:spMkLst>
            <pc:docMk/>
            <pc:sldMk cId="1864234519" sldId="1164"/>
            <ac:spMk id="2" creationId="{CE0ED18F-2966-3FE0-8A17-A9EF7B909125}"/>
          </ac:spMkLst>
        </pc:spChg>
        <pc:spChg chg="del mod">
          <ac:chgData name="Andrews, Ian" userId="04d680b7-e1fc-4eaf-aa5f-27802d2c3904" providerId="ADAL" clId="{885DDD1B-2358-AB44-BDA5-84D7B1861450}" dt="2024-06-06T17:23:21.275" v="317" actId="478"/>
          <ac:spMkLst>
            <pc:docMk/>
            <pc:sldMk cId="1864234519" sldId="1164"/>
            <ac:spMk id="9" creationId="{76C57CF6-D59F-7642-904F-0C25838E8CAB}"/>
          </ac:spMkLst>
        </pc:spChg>
        <pc:spChg chg="mod ord">
          <ac:chgData name="Andrews, Ian" userId="04d680b7-e1fc-4eaf-aa5f-27802d2c3904" providerId="ADAL" clId="{885DDD1B-2358-AB44-BDA5-84D7B1861450}" dt="2024-06-06T17:23:17.617" v="314" actId="207"/>
          <ac:spMkLst>
            <pc:docMk/>
            <pc:sldMk cId="1864234519" sldId="1164"/>
            <ac:spMk id="11" creationId="{5DEFEF32-67A3-6740-8EE0-154C1E3D7980}"/>
          </ac:spMkLst>
        </pc:spChg>
        <pc:spChg chg="mod ord">
          <ac:chgData name="Andrews, Ian" userId="04d680b7-e1fc-4eaf-aa5f-27802d2c3904" providerId="ADAL" clId="{885DDD1B-2358-AB44-BDA5-84D7B1861450}" dt="2024-06-06T17:23:19.945" v="315" actId="207"/>
          <ac:spMkLst>
            <pc:docMk/>
            <pc:sldMk cId="1864234519" sldId="1164"/>
            <ac:spMk id="12" creationId="{DBE5E5AE-AB47-1549-A831-E87547A647E1}"/>
          </ac:spMkLst>
        </pc:spChg>
        <pc:grpChg chg="del">
          <ac:chgData name="Andrews, Ian" userId="04d680b7-e1fc-4eaf-aa5f-27802d2c3904" providerId="ADAL" clId="{885DDD1B-2358-AB44-BDA5-84D7B1861450}" dt="2024-06-06T17:23:15.187" v="313" actId="478"/>
          <ac:grpSpMkLst>
            <pc:docMk/>
            <pc:sldMk cId="1864234519" sldId="1164"/>
            <ac:grpSpMk id="13" creationId="{24BFC467-719A-CE47-92B6-8D5D31C5ECAB}"/>
          </ac:grpSpMkLst>
        </pc:grpChg>
      </pc:sldChg>
      <pc:sldChg chg="delSp modSp add mod">
        <pc:chgData name="Andrews, Ian" userId="04d680b7-e1fc-4eaf-aa5f-27802d2c3904" providerId="ADAL" clId="{885DDD1B-2358-AB44-BDA5-84D7B1861450}" dt="2024-06-06T17:24:07.032" v="339" actId="478"/>
        <pc:sldMkLst>
          <pc:docMk/>
          <pc:sldMk cId="1261105879" sldId="1169"/>
        </pc:sldMkLst>
        <pc:spChg chg="del mod">
          <ac:chgData name="Andrews, Ian" userId="04d680b7-e1fc-4eaf-aa5f-27802d2c3904" providerId="ADAL" clId="{885DDD1B-2358-AB44-BDA5-84D7B1861450}" dt="2024-06-06T17:23:53.413" v="332" actId="478"/>
          <ac:spMkLst>
            <pc:docMk/>
            <pc:sldMk cId="1261105879" sldId="1169"/>
            <ac:spMk id="3" creationId="{CA9F2D16-EDD1-5448-AF11-127EE67A4A71}"/>
          </ac:spMkLst>
        </pc:spChg>
        <pc:spChg chg="del">
          <ac:chgData name="Andrews, Ian" userId="04d680b7-e1fc-4eaf-aa5f-27802d2c3904" providerId="ADAL" clId="{885DDD1B-2358-AB44-BDA5-84D7B1861450}" dt="2024-06-06T17:24:07.032" v="339" actId="478"/>
          <ac:spMkLst>
            <pc:docMk/>
            <pc:sldMk cId="1261105879" sldId="1169"/>
            <ac:spMk id="4" creationId="{CAC2EFBB-5CCE-174F-81F6-4F5A3CD90AF1}"/>
          </ac:spMkLst>
        </pc:spChg>
        <pc:spChg chg="del">
          <ac:chgData name="Andrews, Ian" userId="04d680b7-e1fc-4eaf-aa5f-27802d2c3904" providerId="ADAL" clId="{885DDD1B-2358-AB44-BDA5-84D7B1861450}" dt="2024-06-06T17:23:58.203" v="334" actId="478"/>
          <ac:spMkLst>
            <pc:docMk/>
            <pc:sldMk cId="1261105879" sldId="1169"/>
            <ac:spMk id="5" creationId="{AA2BF7B2-836B-A6FC-412A-ABFD8CE85DF4}"/>
          </ac:spMkLst>
        </pc:spChg>
        <pc:spChg chg="mod">
          <ac:chgData name="Andrews, Ian" userId="04d680b7-e1fc-4eaf-aa5f-27802d2c3904" providerId="ADAL" clId="{885DDD1B-2358-AB44-BDA5-84D7B1861450}" dt="2024-06-06T17:24:00.855" v="336" actId="20577"/>
          <ac:spMkLst>
            <pc:docMk/>
            <pc:sldMk cId="1261105879" sldId="1169"/>
            <ac:spMk id="11" creationId="{25A41942-8C4D-F14C-AAE7-63B0C1CC355D}"/>
          </ac:spMkLst>
        </pc:spChg>
        <pc:spChg chg="mod">
          <ac:chgData name="Andrews, Ian" userId="04d680b7-e1fc-4eaf-aa5f-27802d2c3904" providerId="ADAL" clId="{885DDD1B-2358-AB44-BDA5-84D7B1861450}" dt="2024-06-06T17:23:47.012" v="329" actId="207"/>
          <ac:spMkLst>
            <pc:docMk/>
            <pc:sldMk cId="1261105879" sldId="1169"/>
            <ac:spMk id="13" creationId="{B60223A5-8F24-4E43-8672-831959FDDE24}"/>
          </ac:spMkLst>
        </pc:spChg>
        <pc:spChg chg="mod">
          <ac:chgData name="Andrews, Ian" userId="04d680b7-e1fc-4eaf-aa5f-27802d2c3904" providerId="ADAL" clId="{885DDD1B-2358-AB44-BDA5-84D7B1861450}" dt="2024-06-06T17:24:04.450" v="338" actId="1076"/>
          <ac:spMkLst>
            <pc:docMk/>
            <pc:sldMk cId="1261105879" sldId="1169"/>
            <ac:spMk id="15" creationId="{6DFC537C-D74B-D64C-863C-1EC08A304F71}"/>
          </ac:spMkLst>
        </pc:spChg>
        <pc:grpChg chg="del">
          <ac:chgData name="Andrews, Ian" userId="04d680b7-e1fc-4eaf-aa5f-27802d2c3904" providerId="ADAL" clId="{885DDD1B-2358-AB44-BDA5-84D7B1861450}" dt="2024-06-06T17:24:01.781" v="337" actId="478"/>
          <ac:grpSpMkLst>
            <pc:docMk/>
            <pc:sldMk cId="1261105879" sldId="1169"/>
            <ac:grpSpMk id="8" creationId="{DEF54811-26C7-E047-8574-EA0F836D8996}"/>
          </ac:grpSpMkLst>
        </pc:grpChg>
        <pc:picChg chg="del">
          <ac:chgData name="Andrews, Ian" userId="04d680b7-e1fc-4eaf-aa5f-27802d2c3904" providerId="ADAL" clId="{885DDD1B-2358-AB44-BDA5-84D7B1861450}" dt="2024-06-06T17:23:54.450" v="333" actId="478"/>
          <ac:picMkLst>
            <pc:docMk/>
            <pc:sldMk cId="1261105879" sldId="1169"/>
            <ac:picMk id="2" creationId="{712EE66D-9A77-C543-A3AA-4E31CAB2260E}"/>
          </ac:picMkLst>
        </pc:picChg>
      </pc:sldChg>
      <pc:sldChg chg="delSp modSp add mod modClrScheme chgLayout">
        <pc:chgData name="Andrews, Ian" userId="04d680b7-e1fc-4eaf-aa5f-27802d2c3904" providerId="ADAL" clId="{885DDD1B-2358-AB44-BDA5-84D7B1861450}" dt="2024-06-06T17:24:49.159" v="355"/>
        <pc:sldMkLst>
          <pc:docMk/>
          <pc:sldMk cId="4193442594" sldId="1170"/>
        </pc:sldMkLst>
        <pc:spChg chg="del mod">
          <ac:chgData name="Andrews, Ian" userId="04d680b7-e1fc-4eaf-aa5f-27802d2c3904" providerId="ADAL" clId="{885DDD1B-2358-AB44-BDA5-84D7B1861450}" dt="2024-06-06T17:24:49.159" v="355"/>
          <ac:spMkLst>
            <pc:docMk/>
            <pc:sldMk cId="4193442594" sldId="1170"/>
            <ac:spMk id="4" creationId="{DE9DA798-D500-0011-3249-C720C6F75207}"/>
          </ac:spMkLst>
        </pc:spChg>
        <pc:spChg chg="mod ord">
          <ac:chgData name="Andrews, Ian" userId="04d680b7-e1fc-4eaf-aa5f-27802d2c3904" providerId="ADAL" clId="{885DDD1B-2358-AB44-BDA5-84D7B1861450}" dt="2024-06-06T17:24:27.578" v="346" actId="207"/>
          <ac:spMkLst>
            <pc:docMk/>
            <pc:sldMk cId="4193442594" sldId="1170"/>
            <ac:spMk id="13" creationId="{BE05D36C-1C6B-5540-AB5E-C2FEF8B74C95}"/>
          </ac:spMkLst>
        </pc:spChg>
        <pc:grpChg chg="del">
          <ac:chgData name="Andrews, Ian" userId="04d680b7-e1fc-4eaf-aa5f-27802d2c3904" providerId="ADAL" clId="{885DDD1B-2358-AB44-BDA5-84D7B1861450}" dt="2024-06-06T17:24:20.256" v="344" actId="478"/>
          <ac:grpSpMkLst>
            <pc:docMk/>
            <pc:sldMk cId="4193442594" sldId="1170"/>
            <ac:grpSpMk id="3" creationId="{E0E2DE08-BE66-C241-9B7F-7C5A290FE65D}"/>
          </ac:grpSpMkLst>
        </pc:grpChg>
        <pc:picChg chg="mod ord">
          <ac:chgData name="Andrews, Ian" userId="04d680b7-e1fc-4eaf-aa5f-27802d2c3904" providerId="ADAL" clId="{885DDD1B-2358-AB44-BDA5-84D7B1861450}" dt="2024-06-06T17:24:42.334" v="351" actId="14100"/>
          <ac:picMkLst>
            <pc:docMk/>
            <pc:sldMk cId="4193442594" sldId="1170"/>
            <ac:picMk id="11" creationId="{BBE8AA60-FE57-7F1D-4BD0-E5F1DD90F9E2}"/>
          </ac:picMkLst>
        </pc:picChg>
      </pc:sldChg>
      <pc:sldChg chg="delSp modSp add mod">
        <pc:chgData name="Andrews, Ian" userId="04d680b7-e1fc-4eaf-aa5f-27802d2c3904" providerId="ADAL" clId="{885DDD1B-2358-AB44-BDA5-84D7B1861450}" dt="2024-06-06T17:56:04.884" v="407" actId="1076"/>
        <pc:sldMkLst>
          <pc:docMk/>
          <pc:sldMk cId="1451076193" sldId="1171"/>
        </pc:sldMkLst>
        <pc:spChg chg="mod">
          <ac:chgData name="Andrews, Ian" userId="04d680b7-e1fc-4eaf-aa5f-27802d2c3904" providerId="ADAL" clId="{885DDD1B-2358-AB44-BDA5-84D7B1861450}" dt="2024-06-06T17:56:04.884" v="407" actId="1076"/>
          <ac:spMkLst>
            <pc:docMk/>
            <pc:sldMk cId="1451076193" sldId="1171"/>
            <ac:spMk id="2" creationId="{D10EF1B2-8F13-3F41-AE20-6D1C3BD6F8C5}"/>
          </ac:spMkLst>
        </pc:spChg>
        <pc:spChg chg="del">
          <ac:chgData name="Andrews, Ian" userId="04d680b7-e1fc-4eaf-aa5f-27802d2c3904" providerId="ADAL" clId="{885DDD1B-2358-AB44-BDA5-84D7B1861450}" dt="2024-06-06T17:24:48.084" v="353" actId="478"/>
          <ac:spMkLst>
            <pc:docMk/>
            <pc:sldMk cId="1451076193" sldId="1171"/>
            <ac:spMk id="4" creationId="{4D5F4B46-F4B7-266F-9086-7274C501F03B}"/>
          </ac:spMkLst>
        </pc:spChg>
        <pc:grpChg chg="del">
          <ac:chgData name="Andrews, Ian" userId="04d680b7-e1fc-4eaf-aa5f-27802d2c3904" providerId="ADAL" clId="{885DDD1B-2358-AB44-BDA5-84D7B1861450}" dt="2024-06-06T17:24:46.333" v="352" actId="478"/>
          <ac:grpSpMkLst>
            <pc:docMk/>
            <pc:sldMk cId="1451076193" sldId="1171"/>
            <ac:grpSpMk id="7" creationId="{D3D518C6-87E3-B24B-A4BC-DB9C57774F0C}"/>
          </ac:grpSpMkLst>
        </pc:grpChg>
      </pc:sldChg>
      <pc:sldChg chg="del">
        <pc:chgData name="Andrews, Ian" userId="04d680b7-e1fc-4eaf-aa5f-27802d2c3904" providerId="ADAL" clId="{885DDD1B-2358-AB44-BDA5-84D7B1861450}" dt="2024-06-06T16:20:06.531" v="63" actId="2696"/>
        <pc:sldMkLst>
          <pc:docMk/>
          <pc:sldMk cId="833357428" sldId="1173"/>
        </pc:sldMkLst>
      </pc:sldChg>
      <pc:sldChg chg="del">
        <pc:chgData name="Andrews, Ian" userId="04d680b7-e1fc-4eaf-aa5f-27802d2c3904" providerId="ADAL" clId="{885DDD1B-2358-AB44-BDA5-84D7B1861450}" dt="2024-06-06T16:20:06.507" v="55" actId="2696"/>
        <pc:sldMkLst>
          <pc:docMk/>
          <pc:sldMk cId="1219277507" sldId="1178"/>
        </pc:sldMkLst>
      </pc:sldChg>
      <pc:sldChg chg="del">
        <pc:chgData name="Andrews, Ian" userId="04d680b7-e1fc-4eaf-aa5f-27802d2c3904" providerId="ADAL" clId="{885DDD1B-2358-AB44-BDA5-84D7B1861450}" dt="2024-06-06T16:20:06.527" v="58" actId="2696"/>
        <pc:sldMkLst>
          <pc:docMk/>
          <pc:sldMk cId="3612288855" sldId="1179"/>
        </pc:sldMkLst>
      </pc:sldChg>
      <pc:sldChg chg="del">
        <pc:chgData name="Andrews, Ian" userId="04d680b7-e1fc-4eaf-aa5f-27802d2c3904" providerId="ADAL" clId="{885DDD1B-2358-AB44-BDA5-84D7B1861450}" dt="2024-06-06T16:20:06.530" v="61" actId="2696"/>
        <pc:sldMkLst>
          <pc:docMk/>
          <pc:sldMk cId="1123345826" sldId="1182"/>
        </pc:sldMkLst>
      </pc:sldChg>
      <pc:sldChg chg="del">
        <pc:chgData name="Andrews, Ian" userId="04d680b7-e1fc-4eaf-aa5f-27802d2c3904" providerId="ADAL" clId="{885DDD1B-2358-AB44-BDA5-84D7B1861450}" dt="2024-06-06T16:20:06.528" v="59" actId="2696"/>
        <pc:sldMkLst>
          <pc:docMk/>
          <pc:sldMk cId="514690452" sldId="1183"/>
        </pc:sldMkLst>
      </pc:sldChg>
      <pc:sldChg chg="del">
        <pc:chgData name="Andrews, Ian" userId="04d680b7-e1fc-4eaf-aa5f-27802d2c3904" providerId="ADAL" clId="{885DDD1B-2358-AB44-BDA5-84D7B1861450}" dt="2024-06-06T16:20:06.531" v="62" actId="2696"/>
        <pc:sldMkLst>
          <pc:docMk/>
          <pc:sldMk cId="2617296588" sldId="1187"/>
        </pc:sldMkLst>
      </pc:sldChg>
      <pc:sldChg chg="del">
        <pc:chgData name="Andrews, Ian" userId="04d680b7-e1fc-4eaf-aa5f-27802d2c3904" providerId="ADAL" clId="{885DDD1B-2358-AB44-BDA5-84D7B1861450}" dt="2024-06-06T16:20:06.558" v="73" actId="2696"/>
        <pc:sldMkLst>
          <pc:docMk/>
          <pc:sldMk cId="3497945584" sldId="1188"/>
        </pc:sldMkLst>
      </pc:sldChg>
      <pc:sldChg chg="del">
        <pc:chgData name="Andrews, Ian" userId="04d680b7-e1fc-4eaf-aa5f-27802d2c3904" providerId="ADAL" clId="{885DDD1B-2358-AB44-BDA5-84D7B1861450}" dt="2024-06-06T16:20:06.500" v="49" actId="2696"/>
        <pc:sldMkLst>
          <pc:docMk/>
          <pc:sldMk cId="3801745376" sldId="1190"/>
        </pc:sldMkLst>
      </pc:sldChg>
      <pc:sldChg chg="del">
        <pc:chgData name="Andrews, Ian" userId="04d680b7-e1fc-4eaf-aa5f-27802d2c3904" providerId="ADAL" clId="{885DDD1B-2358-AB44-BDA5-84D7B1861450}" dt="2024-06-06T16:20:06.502" v="51" actId="2696"/>
        <pc:sldMkLst>
          <pc:docMk/>
          <pc:sldMk cId="906285043" sldId="1193"/>
        </pc:sldMkLst>
      </pc:sldChg>
      <pc:sldChg chg="del">
        <pc:chgData name="Andrews, Ian" userId="04d680b7-e1fc-4eaf-aa5f-27802d2c3904" providerId="ADAL" clId="{885DDD1B-2358-AB44-BDA5-84D7B1861450}" dt="2024-06-06T16:20:06.496" v="46" actId="2696"/>
        <pc:sldMkLst>
          <pc:docMk/>
          <pc:sldMk cId="4209041841" sldId="1195"/>
        </pc:sldMkLst>
      </pc:sldChg>
      <pc:sldChg chg="add del setBg">
        <pc:chgData name="Andrews, Ian" userId="04d680b7-e1fc-4eaf-aa5f-27802d2c3904" providerId="ADAL" clId="{885DDD1B-2358-AB44-BDA5-84D7B1861450}" dt="2024-06-06T17:20:36.125" v="249" actId="2696"/>
        <pc:sldMkLst>
          <pc:docMk/>
          <pc:sldMk cId="2845820573" sldId="1219"/>
        </pc:sldMkLst>
      </pc:sldChg>
      <pc:sldChg chg="addSp delSp modSp add mod setBg">
        <pc:chgData name="Andrews, Ian" userId="04d680b7-e1fc-4eaf-aa5f-27802d2c3904" providerId="ADAL" clId="{885DDD1B-2358-AB44-BDA5-84D7B1861450}" dt="2024-06-06T17:49:06.965" v="367" actId="207"/>
        <pc:sldMkLst>
          <pc:docMk/>
          <pc:sldMk cId="2457868082" sldId="1221"/>
        </pc:sldMkLst>
        <pc:spChg chg="del mod">
          <ac:chgData name="Andrews, Ian" userId="04d680b7-e1fc-4eaf-aa5f-27802d2c3904" providerId="ADAL" clId="{885DDD1B-2358-AB44-BDA5-84D7B1861450}" dt="2024-06-06T17:20:53.269" v="259"/>
          <ac:spMkLst>
            <pc:docMk/>
            <pc:sldMk cId="2457868082" sldId="1221"/>
            <ac:spMk id="2" creationId="{158C147A-B81E-61F1-51CC-BCCAF569565B}"/>
          </ac:spMkLst>
        </pc:spChg>
        <pc:spChg chg="mod">
          <ac:chgData name="Andrews, Ian" userId="04d680b7-e1fc-4eaf-aa5f-27802d2c3904" providerId="ADAL" clId="{885DDD1B-2358-AB44-BDA5-84D7B1861450}" dt="2024-06-06T17:48:53.184" v="363" actId="207"/>
          <ac:spMkLst>
            <pc:docMk/>
            <pc:sldMk cId="2457868082" sldId="1221"/>
            <ac:spMk id="10" creationId="{99E1AF36-C8EB-6C48-9927-EC0920F6B51E}"/>
          </ac:spMkLst>
        </pc:spChg>
        <pc:spChg chg="mod">
          <ac:chgData name="Andrews, Ian" userId="04d680b7-e1fc-4eaf-aa5f-27802d2c3904" providerId="ADAL" clId="{885DDD1B-2358-AB44-BDA5-84D7B1861450}" dt="2024-06-06T17:49:06.965" v="367" actId="207"/>
          <ac:spMkLst>
            <pc:docMk/>
            <pc:sldMk cId="2457868082" sldId="1221"/>
            <ac:spMk id="12" creationId="{B133AEF2-F4AF-1D40-AAAE-D44BFED9ACCC}"/>
          </ac:spMkLst>
        </pc:spChg>
        <pc:spChg chg="mod">
          <ac:chgData name="Andrews, Ian" userId="04d680b7-e1fc-4eaf-aa5f-27802d2c3904" providerId="ADAL" clId="{885DDD1B-2358-AB44-BDA5-84D7B1861450}" dt="2024-06-06T17:49:04.782" v="366" actId="207"/>
          <ac:spMkLst>
            <pc:docMk/>
            <pc:sldMk cId="2457868082" sldId="1221"/>
            <ac:spMk id="13" creationId="{30E99558-61F9-4C4D-A536-E7B2308D7AEB}"/>
          </ac:spMkLst>
        </pc:spChg>
        <pc:grpChg chg="del">
          <ac:chgData name="Andrews, Ian" userId="04d680b7-e1fc-4eaf-aa5f-27802d2c3904" providerId="ADAL" clId="{885DDD1B-2358-AB44-BDA5-84D7B1861450}" dt="2024-06-06T17:20:46.165" v="253" actId="478"/>
          <ac:grpSpMkLst>
            <pc:docMk/>
            <pc:sldMk cId="2457868082" sldId="1221"/>
            <ac:grpSpMk id="5" creationId="{9B40E1C5-8D2F-1144-BE2D-33DD5F254AA7}"/>
          </ac:grpSpMkLst>
        </pc:grpChg>
        <pc:picChg chg="add del mod">
          <ac:chgData name="Andrews, Ian" userId="04d680b7-e1fc-4eaf-aa5f-27802d2c3904" providerId="ADAL" clId="{885DDD1B-2358-AB44-BDA5-84D7B1861450}" dt="2024-06-06T17:20:50.119" v="256" actId="1076"/>
          <ac:picMkLst>
            <pc:docMk/>
            <pc:sldMk cId="2457868082" sldId="1221"/>
            <ac:picMk id="11" creationId="{2653EFF9-D085-9349-89FD-02569D75FD34}"/>
          </ac:picMkLst>
        </pc:picChg>
      </pc:sldChg>
      <pc:sldChg chg="delSp modSp add mod setBg">
        <pc:chgData name="Andrews, Ian" userId="04d680b7-e1fc-4eaf-aa5f-27802d2c3904" providerId="ADAL" clId="{885DDD1B-2358-AB44-BDA5-84D7B1861450}" dt="2024-06-06T17:52:02.185" v="391" actId="1076"/>
        <pc:sldMkLst>
          <pc:docMk/>
          <pc:sldMk cId="4223080207" sldId="1222"/>
        </pc:sldMkLst>
        <pc:spChg chg="del">
          <ac:chgData name="Andrews, Ian" userId="04d680b7-e1fc-4eaf-aa5f-27802d2c3904" providerId="ADAL" clId="{885DDD1B-2358-AB44-BDA5-84D7B1861450}" dt="2024-06-06T17:20:24.361" v="243" actId="478"/>
          <ac:spMkLst>
            <pc:docMk/>
            <pc:sldMk cId="4223080207" sldId="1222"/>
            <ac:spMk id="2" creationId="{5AE90F37-558D-632E-0D52-03EFBF0D4122}"/>
          </ac:spMkLst>
        </pc:spChg>
        <pc:spChg chg="mod">
          <ac:chgData name="Andrews, Ian" userId="04d680b7-e1fc-4eaf-aa5f-27802d2c3904" providerId="ADAL" clId="{885DDD1B-2358-AB44-BDA5-84D7B1861450}" dt="2024-06-06T17:48:38.290" v="359" actId="207"/>
          <ac:spMkLst>
            <pc:docMk/>
            <pc:sldMk cId="4223080207" sldId="1222"/>
            <ac:spMk id="14" creationId="{A5DB2007-58E3-664F-9006-BE7355A47BD8}"/>
          </ac:spMkLst>
        </pc:spChg>
        <pc:spChg chg="mod">
          <ac:chgData name="Andrews, Ian" userId="04d680b7-e1fc-4eaf-aa5f-27802d2c3904" providerId="ADAL" clId="{885DDD1B-2358-AB44-BDA5-84D7B1861450}" dt="2024-06-06T17:48:40.025" v="360" actId="207"/>
          <ac:spMkLst>
            <pc:docMk/>
            <pc:sldMk cId="4223080207" sldId="1222"/>
            <ac:spMk id="15" creationId="{33A26AB3-DF2F-604F-8325-BA15B6640A32}"/>
          </ac:spMkLst>
        </pc:spChg>
        <pc:grpChg chg="del">
          <ac:chgData name="Andrews, Ian" userId="04d680b7-e1fc-4eaf-aa5f-27802d2c3904" providerId="ADAL" clId="{885DDD1B-2358-AB44-BDA5-84D7B1861450}" dt="2024-06-06T17:20:22.744" v="242" actId="478"/>
          <ac:grpSpMkLst>
            <pc:docMk/>
            <pc:sldMk cId="4223080207" sldId="1222"/>
            <ac:grpSpMk id="17" creationId="{BF04ED7E-A371-C64D-AC91-053F34F9DF9F}"/>
          </ac:grpSpMkLst>
        </pc:grpChg>
        <pc:picChg chg="mod">
          <ac:chgData name="Andrews, Ian" userId="04d680b7-e1fc-4eaf-aa5f-27802d2c3904" providerId="ADAL" clId="{885DDD1B-2358-AB44-BDA5-84D7B1861450}" dt="2024-06-06T17:52:02.185" v="391" actId="1076"/>
          <ac:picMkLst>
            <pc:docMk/>
            <pc:sldMk cId="4223080207" sldId="1222"/>
            <ac:picMk id="16" creationId="{3F394C81-64CA-C148-98E2-7C37172EFCFC}"/>
          </ac:picMkLst>
        </pc:picChg>
      </pc:sldChg>
      <pc:sldChg chg="delSp modSp add mod setBg">
        <pc:chgData name="Andrews, Ian" userId="04d680b7-e1fc-4eaf-aa5f-27802d2c3904" providerId="ADAL" clId="{885DDD1B-2358-AB44-BDA5-84D7B1861450}" dt="2024-06-06T17:49:17.081" v="370" actId="478"/>
        <pc:sldMkLst>
          <pc:docMk/>
          <pc:sldMk cId="437572254" sldId="1223"/>
        </pc:sldMkLst>
        <pc:spChg chg="del">
          <ac:chgData name="Andrews, Ian" userId="04d680b7-e1fc-4eaf-aa5f-27802d2c3904" providerId="ADAL" clId="{885DDD1B-2358-AB44-BDA5-84D7B1861450}" dt="2024-06-06T17:49:17.081" v="370" actId="478"/>
          <ac:spMkLst>
            <pc:docMk/>
            <pc:sldMk cId="437572254" sldId="1223"/>
            <ac:spMk id="3" creationId="{9BDB4C85-ABF0-3D33-7888-621226B9E461}"/>
          </ac:spMkLst>
        </pc:spChg>
        <pc:spChg chg="mod">
          <ac:chgData name="Andrews, Ian" userId="04d680b7-e1fc-4eaf-aa5f-27802d2c3904" providerId="ADAL" clId="{885DDD1B-2358-AB44-BDA5-84D7B1861450}" dt="2024-06-06T17:49:13.473" v="368" actId="207"/>
          <ac:spMkLst>
            <pc:docMk/>
            <pc:sldMk cId="437572254" sldId="1223"/>
            <ac:spMk id="6" creationId="{C49C64DF-8E5A-9648-93DC-7774426DC987}"/>
          </ac:spMkLst>
        </pc:spChg>
        <pc:spChg chg="mod">
          <ac:chgData name="Andrews, Ian" userId="04d680b7-e1fc-4eaf-aa5f-27802d2c3904" providerId="ADAL" clId="{885DDD1B-2358-AB44-BDA5-84D7B1861450}" dt="2024-06-06T17:49:14.884" v="369" actId="207"/>
          <ac:spMkLst>
            <pc:docMk/>
            <pc:sldMk cId="437572254" sldId="1223"/>
            <ac:spMk id="7" creationId="{3EA97415-759F-8545-B7A0-090F1156EE1B}"/>
          </ac:spMkLst>
        </pc:spChg>
        <pc:grpChg chg="del">
          <ac:chgData name="Andrews, Ian" userId="04d680b7-e1fc-4eaf-aa5f-27802d2c3904" providerId="ADAL" clId="{885DDD1B-2358-AB44-BDA5-84D7B1861450}" dt="2024-06-06T17:20:52.063" v="257" actId="478"/>
          <ac:grpSpMkLst>
            <pc:docMk/>
            <pc:sldMk cId="437572254" sldId="1223"/>
            <ac:grpSpMk id="11" creationId="{24B3866A-131E-CD40-B378-3B50A772BECD}"/>
          </ac:grpSpMkLst>
        </pc:grpChg>
      </pc:sldChg>
      <pc:sldChg chg="delSp modSp add mod setBg">
        <pc:chgData name="Andrews, Ian" userId="04d680b7-e1fc-4eaf-aa5f-27802d2c3904" providerId="ADAL" clId="{885DDD1B-2358-AB44-BDA5-84D7B1861450}" dt="2024-06-06T17:49:35.449" v="373" actId="207"/>
        <pc:sldMkLst>
          <pc:docMk/>
          <pc:sldMk cId="2351199183" sldId="1226"/>
        </pc:sldMkLst>
        <pc:spChg chg="del mod">
          <ac:chgData name="Andrews, Ian" userId="04d680b7-e1fc-4eaf-aa5f-27802d2c3904" providerId="ADAL" clId="{885DDD1B-2358-AB44-BDA5-84D7B1861450}" dt="2024-06-06T17:23:03.505" v="305"/>
          <ac:spMkLst>
            <pc:docMk/>
            <pc:sldMk cId="2351199183" sldId="1226"/>
            <ac:spMk id="2" creationId="{8A795680-5930-C030-E7FD-F4A1542B1EF3}"/>
          </ac:spMkLst>
        </pc:spChg>
        <pc:spChg chg="mod">
          <ac:chgData name="Andrews, Ian" userId="04d680b7-e1fc-4eaf-aa5f-27802d2c3904" providerId="ADAL" clId="{885DDD1B-2358-AB44-BDA5-84D7B1861450}" dt="2024-06-06T17:49:30.232" v="372" actId="207"/>
          <ac:spMkLst>
            <pc:docMk/>
            <pc:sldMk cId="2351199183" sldId="1226"/>
            <ac:spMk id="12" creationId="{23B7D5A5-F9AF-5B4E-8BA8-1D4203330C43}"/>
          </ac:spMkLst>
        </pc:spChg>
        <pc:spChg chg="mod">
          <ac:chgData name="Andrews, Ian" userId="04d680b7-e1fc-4eaf-aa5f-27802d2c3904" providerId="ADAL" clId="{885DDD1B-2358-AB44-BDA5-84D7B1861450}" dt="2024-06-06T17:49:35.449" v="373" actId="207"/>
          <ac:spMkLst>
            <pc:docMk/>
            <pc:sldMk cId="2351199183" sldId="1226"/>
            <ac:spMk id="23" creationId="{96744134-632F-AF4C-B3DC-C54B8714C8BA}"/>
          </ac:spMkLst>
        </pc:spChg>
        <pc:grpChg chg="del">
          <ac:chgData name="Andrews, Ian" userId="04d680b7-e1fc-4eaf-aa5f-27802d2c3904" providerId="ADAL" clId="{885DDD1B-2358-AB44-BDA5-84D7B1861450}" dt="2024-06-06T17:22:58.563" v="301" actId="478"/>
          <ac:grpSpMkLst>
            <pc:docMk/>
            <pc:sldMk cId="2351199183" sldId="1226"/>
            <ac:grpSpMk id="13" creationId="{DA877181-1014-684C-A590-BD3D32D46209}"/>
          </ac:grpSpMkLst>
        </pc:grpChg>
      </pc:sldChg>
      <pc:sldChg chg="delSp modSp add mod setBg">
        <pc:chgData name="Andrews, Ian" userId="04d680b7-e1fc-4eaf-aa5f-27802d2c3904" providerId="ADAL" clId="{885DDD1B-2358-AB44-BDA5-84D7B1861450}" dt="2024-06-06T17:50:33.138" v="384" actId="1076"/>
        <pc:sldMkLst>
          <pc:docMk/>
          <pc:sldMk cId="4048767739" sldId="1228"/>
        </pc:sldMkLst>
        <pc:spChg chg="del">
          <ac:chgData name="Andrews, Ian" userId="04d680b7-e1fc-4eaf-aa5f-27802d2c3904" providerId="ADAL" clId="{885DDD1B-2358-AB44-BDA5-84D7B1861450}" dt="2024-06-06T17:23:36.491" v="327" actId="478"/>
          <ac:spMkLst>
            <pc:docMk/>
            <pc:sldMk cId="4048767739" sldId="1228"/>
            <ac:spMk id="2" creationId="{2D20CA6B-24A3-AC0B-D318-04BF469DAE40}"/>
          </ac:spMkLst>
        </pc:spChg>
        <pc:spChg chg="mod">
          <ac:chgData name="Andrews, Ian" userId="04d680b7-e1fc-4eaf-aa5f-27802d2c3904" providerId="ADAL" clId="{885DDD1B-2358-AB44-BDA5-84D7B1861450}" dt="2024-06-06T17:50:27.871" v="382" actId="1076"/>
          <ac:spMkLst>
            <pc:docMk/>
            <pc:sldMk cId="4048767739" sldId="1228"/>
            <ac:spMk id="15" creationId="{8647374E-7A40-CC4F-BBB9-36D2DF04B3AC}"/>
          </ac:spMkLst>
        </pc:spChg>
        <pc:spChg chg="mod">
          <ac:chgData name="Andrews, Ian" userId="04d680b7-e1fc-4eaf-aa5f-27802d2c3904" providerId="ADAL" clId="{885DDD1B-2358-AB44-BDA5-84D7B1861450}" dt="2024-06-06T17:50:29.978" v="383" actId="1076"/>
          <ac:spMkLst>
            <pc:docMk/>
            <pc:sldMk cId="4048767739" sldId="1228"/>
            <ac:spMk id="19" creationId="{B7A45E03-C2F2-AC4E-8D8B-1AEB05B03FE7}"/>
          </ac:spMkLst>
        </pc:spChg>
        <pc:grpChg chg="del">
          <ac:chgData name="Andrews, Ian" userId="04d680b7-e1fc-4eaf-aa5f-27802d2c3904" providerId="ADAL" clId="{885DDD1B-2358-AB44-BDA5-84D7B1861450}" dt="2024-06-06T17:23:35.346" v="324" actId="478"/>
          <ac:grpSpMkLst>
            <pc:docMk/>
            <pc:sldMk cId="4048767739" sldId="1228"/>
            <ac:grpSpMk id="16" creationId="{83C95B9C-DF29-3A42-BC1E-E866079948EE}"/>
          </ac:grpSpMkLst>
        </pc:grpChg>
        <pc:picChg chg="mod">
          <ac:chgData name="Andrews, Ian" userId="04d680b7-e1fc-4eaf-aa5f-27802d2c3904" providerId="ADAL" clId="{885DDD1B-2358-AB44-BDA5-84D7B1861450}" dt="2024-06-06T17:50:33.138" v="384" actId="1076"/>
          <ac:picMkLst>
            <pc:docMk/>
            <pc:sldMk cId="4048767739" sldId="1228"/>
            <ac:picMk id="14" creationId="{C62AE526-E06B-0342-AB33-CEEB46AB685B}"/>
          </ac:picMkLst>
        </pc:picChg>
      </pc:sldChg>
      <pc:sldChg chg="add del setBg">
        <pc:chgData name="Andrews, Ian" userId="04d680b7-e1fc-4eaf-aa5f-27802d2c3904" providerId="ADAL" clId="{885DDD1B-2358-AB44-BDA5-84D7B1861450}" dt="2024-06-06T17:24:50.517" v="356" actId="2696"/>
        <pc:sldMkLst>
          <pc:docMk/>
          <pc:sldMk cId="3365247989" sldId="1229"/>
        </pc:sldMkLst>
      </pc:sldChg>
      <pc:sldChg chg="del">
        <pc:chgData name="Andrews, Ian" userId="04d680b7-e1fc-4eaf-aa5f-27802d2c3904" providerId="ADAL" clId="{885DDD1B-2358-AB44-BDA5-84D7B1861450}" dt="2024-06-06T16:20:06.492" v="43" actId="2696"/>
        <pc:sldMkLst>
          <pc:docMk/>
          <pc:sldMk cId="1344610078" sldId="1233"/>
        </pc:sldMkLst>
      </pc:sldChg>
      <pc:sldChg chg="del">
        <pc:chgData name="Andrews, Ian" userId="04d680b7-e1fc-4eaf-aa5f-27802d2c3904" providerId="ADAL" clId="{885DDD1B-2358-AB44-BDA5-84D7B1861450}" dt="2024-06-06T16:20:06.508" v="56" actId="2696"/>
        <pc:sldMkLst>
          <pc:docMk/>
          <pc:sldMk cId="1003321629" sldId="1234"/>
        </pc:sldMkLst>
      </pc:sldChg>
      <pc:sldChg chg="delSp modSp add mod setBg">
        <pc:chgData name="Andrews, Ian" userId="04d680b7-e1fc-4eaf-aa5f-27802d2c3904" providerId="ADAL" clId="{885DDD1B-2358-AB44-BDA5-84D7B1861450}" dt="2024-06-06T17:20:02.805" v="235"/>
        <pc:sldMkLst>
          <pc:docMk/>
          <pc:sldMk cId="1574893691" sldId="1236"/>
        </pc:sldMkLst>
        <pc:spChg chg="del mod">
          <ac:chgData name="Andrews, Ian" userId="04d680b7-e1fc-4eaf-aa5f-27802d2c3904" providerId="ADAL" clId="{885DDD1B-2358-AB44-BDA5-84D7B1861450}" dt="2024-06-06T17:20:02.805" v="235"/>
          <ac:spMkLst>
            <pc:docMk/>
            <pc:sldMk cId="1574893691" sldId="1236"/>
            <ac:spMk id="2" creationId="{5CCB7349-ADCA-C40F-E323-FAA3AF9277AE}"/>
          </ac:spMkLst>
        </pc:spChg>
        <pc:spChg chg="mod">
          <ac:chgData name="Andrews, Ian" userId="04d680b7-e1fc-4eaf-aa5f-27802d2c3904" providerId="ADAL" clId="{885DDD1B-2358-AB44-BDA5-84D7B1861450}" dt="2024-06-06T16:24:31.337" v="230" actId="207"/>
          <ac:spMkLst>
            <pc:docMk/>
            <pc:sldMk cId="1574893691" sldId="1236"/>
            <ac:spMk id="4" creationId="{1425D12A-15B4-8147-A96C-6C3E04BD6C2D}"/>
          </ac:spMkLst>
        </pc:spChg>
        <pc:spChg chg="mod">
          <ac:chgData name="Andrews, Ian" userId="04d680b7-e1fc-4eaf-aa5f-27802d2c3904" providerId="ADAL" clId="{885DDD1B-2358-AB44-BDA5-84D7B1861450}" dt="2024-06-06T16:24:33.165" v="231" actId="207"/>
          <ac:spMkLst>
            <pc:docMk/>
            <pc:sldMk cId="1574893691" sldId="1236"/>
            <ac:spMk id="7" creationId="{11B97B41-AF0F-2249-878A-5B61DF25ECD6}"/>
          </ac:spMkLst>
        </pc:spChg>
        <pc:grpChg chg="del">
          <ac:chgData name="Andrews, Ian" userId="04d680b7-e1fc-4eaf-aa5f-27802d2c3904" providerId="ADAL" clId="{885DDD1B-2358-AB44-BDA5-84D7B1861450}" dt="2024-06-06T16:24:34.511" v="232" actId="478"/>
          <ac:grpSpMkLst>
            <pc:docMk/>
            <pc:sldMk cId="1574893691" sldId="1236"/>
            <ac:grpSpMk id="8" creationId="{9FA1474E-47BB-4443-8A23-F97AB1BB8EA2}"/>
          </ac:grpSpMkLst>
        </pc:grpChg>
      </pc:sldChg>
      <pc:sldChg chg="del">
        <pc:chgData name="Andrews, Ian" userId="04d680b7-e1fc-4eaf-aa5f-27802d2c3904" providerId="ADAL" clId="{885DDD1B-2358-AB44-BDA5-84D7B1861450}" dt="2024-06-06T16:20:06.545" v="68" actId="2696"/>
        <pc:sldMkLst>
          <pc:docMk/>
          <pc:sldMk cId="3220692000" sldId="1243"/>
        </pc:sldMkLst>
      </pc:sldChg>
      <pc:sldChg chg="del">
        <pc:chgData name="Andrews, Ian" userId="04d680b7-e1fc-4eaf-aa5f-27802d2c3904" providerId="ADAL" clId="{885DDD1B-2358-AB44-BDA5-84D7B1861450}" dt="2024-06-06T16:20:06.532" v="64" actId="2696"/>
        <pc:sldMkLst>
          <pc:docMk/>
          <pc:sldMk cId="3161564286" sldId="1246"/>
        </pc:sldMkLst>
      </pc:sldChg>
      <pc:sldChg chg="del">
        <pc:chgData name="Andrews, Ian" userId="04d680b7-e1fc-4eaf-aa5f-27802d2c3904" providerId="ADAL" clId="{885DDD1B-2358-AB44-BDA5-84D7B1861450}" dt="2024-06-06T16:20:06.545" v="69" actId="2696"/>
        <pc:sldMkLst>
          <pc:docMk/>
          <pc:sldMk cId="3430266237" sldId="1280"/>
        </pc:sldMkLst>
      </pc:sldChg>
      <pc:sldChg chg="del">
        <pc:chgData name="Andrews, Ian" userId="04d680b7-e1fc-4eaf-aa5f-27802d2c3904" providerId="ADAL" clId="{885DDD1B-2358-AB44-BDA5-84D7B1861450}" dt="2024-06-06T16:20:06.501" v="50" actId="2696"/>
        <pc:sldMkLst>
          <pc:docMk/>
          <pc:sldMk cId="4142040075" sldId="1294"/>
        </pc:sldMkLst>
      </pc:sldChg>
      <pc:sldChg chg="del">
        <pc:chgData name="Andrews, Ian" userId="04d680b7-e1fc-4eaf-aa5f-27802d2c3904" providerId="ADAL" clId="{885DDD1B-2358-AB44-BDA5-84D7B1861450}" dt="2024-06-06T16:20:06.494" v="44" actId="2696"/>
        <pc:sldMkLst>
          <pc:docMk/>
          <pc:sldMk cId="485525119" sldId="1296"/>
        </pc:sldMkLst>
      </pc:sldChg>
      <pc:sldChg chg="del">
        <pc:chgData name="Andrews, Ian" userId="04d680b7-e1fc-4eaf-aa5f-27802d2c3904" providerId="ADAL" clId="{885DDD1B-2358-AB44-BDA5-84D7B1861450}" dt="2024-06-06T16:20:06.491" v="42" actId="2696"/>
        <pc:sldMkLst>
          <pc:docMk/>
          <pc:sldMk cId="3277002023" sldId="1300"/>
        </pc:sldMkLst>
      </pc:sldChg>
      <pc:sldChg chg="del">
        <pc:chgData name="Andrews, Ian" userId="04d680b7-e1fc-4eaf-aa5f-27802d2c3904" providerId="ADAL" clId="{885DDD1B-2358-AB44-BDA5-84D7B1861450}" dt="2024-06-06T16:20:06.534" v="66" actId="2696"/>
        <pc:sldMkLst>
          <pc:docMk/>
          <pc:sldMk cId="957398700" sldId="1301"/>
        </pc:sldMkLst>
      </pc:sldChg>
      <pc:sldChg chg="del">
        <pc:chgData name="Andrews, Ian" userId="04d680b7-e1fc-4eaf-aa5f-27802d2c3904" providerId="ADAL" clId="{885DDD1B-2358-AB44-BDA5-84D7B1861450}" dt="2024-06-06T16:20:06.544" v="67" actId="2696"/>
        <pc:sldMkLst>
          <pc:docMk/>
          <pc:sldMk cId="3219383046" sldId="1302"/>
        </pc:sldMkLst>
      </pc:sldChg>
      <pc:sldChg chg="delSp modSp add mod">
        <pc:chgData name="Andrews, Ian" userId="04d680b7-e1fc-4eaf-aa5f-27802d2c3904" providerId="ADAL" clId="{885DDD1B-2358-AB44-BDA5-84D7B1861450}" dt="2024-06-06T17:55:37.491" v="404" actId="207"/>
        <pc:sldMkLst>
          <pc:docMk/>
          <pc:sldMk cId="1873765199" sldId="1306"/>
        </pc:sldMkLst>
        <pc:spChg chg="mod">
          <ac:chgData name="Andrews, Ian" userId="04d680b7-e1fc-4eaf-aa5f-27802d2c3904" providerId="ADAL" clId="{885DDD1B-2358-AB44-BDA5-84D7B1861450}" dt="2024-06-06T17:55:37.491" v="404" actId="207"/>
          <ac:spMkLst>
            <pc:docMk/>
            <pc:sldMk cId="1873765199" sldId="1306"/>
            <ac:spMk id="2" creationId="{D10EF1B2-8F13-3F41-AE20-6D1C3BD6F8C5}"/>
          </ac:spMkLst>
        </pc:spChg>
        <pc:spChg chg="del">
          <ac:chgData name="Andrews, Ian" userId="04d680b7-e1fc-4eaf-aa5f-27802d2c3904" providerId="ADAL" clId="{885DDD1B-2358-AB44-BDA5-84D7B1861450}" dt="2024-06-06T17:22:28.137" v="298" actId="478"/>
          <ac:spMkLst>
            <pc:docMk/>
            <pc:sldMk cId="1873765199" sldId="1306"/>
            <ac:spMk id="4" creationId="{1AE0D2C0-26C7-6F91-C49B-57E91377F934}"/>
          </ac:spMkLst>
        </pc:spChg>
        <pc:grpChg chg="del">
          <ac:chgData name="Andrews, Ian" userId="04d680b7-e1fc-4eaf-aa5f-27802d2c3904" providerId="ADAL" clId="{885DDD1B-2358-AB44-BDA5-84D7B1861450}" dt="2024-06-06T17:22:26.761" v="297" actId="478"/>
          <ac:grpSpMkLst>
            <pc:docMk/>
            <pc:sldMk cId="1873765199" sldId="1306"/>
            <ac:grpSpMk id="6" creationId="{E807961C-7E58-A943-829C-1C35AB17CB03}"/>
          </ac:grpSpMkLst>
        </pc:grpChg>
      </pc:sldChg>
      <pc:sldChg chg="del">
        <pc:chgData name="Andrews, Ian" userId="04d680b7-e1fc-4eaf-aa5f-27802d2c3904" providerId="ADAL" clId="{885DDD1B-2358-AB44-BDA5-84D7B1861450}" dt="2024-06-06T16:19:45.061" v="0" actId="2696"/>
        <pc:sldMkLst>
          <pc:docMk/>
          <pc:sldMk cId="927353575" sldId="1309"/>
        </pc:sldMkLst>
      </pc:sldChg>
      <pc:sldChg chg="del">
        <pc:chgData name="Andrews, Ian" userId="04d680b7-e1fc-4eaf-aa5f-27802d2c3904" providerId="ADAL" clId="{885DDD1B-2358-AB44-BDA5-84D7B1861450}" dt="2024-06-06T16:20:06.480" v="40" actId="2696"/>
        <pc:sldMkLst>
          <pc:docMk/>
          <pc:sldMk cId="2651382191" sldId="1310"/>
        </pc:sldMkLst>
      </pc:sldChg>
      <pc:sldChg chg="delSp modSp add mod">
        <pc:chgData name="Andrews, Ian" userId="04d680b7-e1fc-4eaf-aa5f-27802d2c3904" providerId="ADAL" clId="{885DDD1B-2358-AB44-BDA5-84D7B1861450}" dt="2024-06-06T16:23:52.505" v="211" actId="207"/>
        <pc:sldMkLst>
          <pc:docMk/>
          <pc:sldMk cId="4226386498" sldId="1310"/>
        </pc:sldMkLst>
        <pc:spChg chg="mod">
          <ac:chgData name="Andrews, Ian" userId="04d680b7-e1fc-4eaf-aa5f-27802d2c3904" providerId="ADAL" clId="{885DDD1B-2358-AB44-BDA5-84D7B1861450}" dt="2024-06-06T16:23:39.013" v="209" actId="207"/>
          <ac:spMkLst>
            <pc:docMk/>
            <pc:sldMk cId="4226386498" sldId="1310"/>
            <ac:spMk id="2" creationId="{D10EF1B2-8F13-3F41-AE20-6D1C3BD6F8C5}"/>
          </ac:spMkLst>
        </pc:spChg>
        <pc:spChg chg="del">
          <ac:chgData name="Andrews, Ian" userId="04d680b7-e1fc-4eaf-aa5f-27802d2c3904" providerId="ADAL" clId="{885DDD1B-2358-AB44-BDA5-84D7B1861450}" dt="2024-06-06T16:23:36.485" v="208" actId="478"/>
          <ac:spMkLst>
            <pc:docMk/>
            <pc:sldMk cId="4226386498" sldId="1310"/>
            <ac:spMk id="3" creationId="{4D71957B-C660-38FF-5C4D-6D60AB0BABB4}"/>
          </ac:spMkLst>
        </pc:spChg>
        <pc:spChg chg="mod">
          <ac:chgData name="Andrews, Ian" userId="04d680b7-e1fc-4eaf-aa5f-27802d2c3904" providerId="ADAL" clId="{885DDD1B-2358-AB44-BDA5-84D7B1861450}" dt="2024-06-06T16:23:52.505" v="211" actId="207"/>
          <ac:spMkLst>
            <pc:docMk/>
            <pc:sldMk cId="4226386498" sldId="1310"/>
            <ac:spMk id="4" creationId="{45C098FC-F6D2-6F4B-A5FD-495729FE2F39}"/>
          </ac:spMkLst>
        </pc:spChg>
        <pc:grpChg chg="del">
          <ac:chgData name="Andrews, Ian" userId="04d680b7-e1fc-4eaf-aa5f-27802d2c3904" providerId="ADAL" clId="{885DDD1B-2358-AB44-BDA5-84D7B1861450}" dt="2024-06-06T16:23:33.335" v="207" actId="478"/>
          <ac:grpSpMkLst>
            <pc:docMk/>
            <pc:sldMk cId="4226386498" sldId="1310"/>
            <ac:grpSpMk id="6" creationId="{E807961C-7E58-A943-829C-1C35AB17CB03}"/>
          </ac:grpSpMkLst>
        </pc:grpChg>
      </pc:sldChg>
      <pc:sldChg chg="addSp delSp modSp add mod">
        <pc:chgData name="Andrews, Ian" userId="04d680b7-e1fc-4eaf-aa5f-27802d2c3904" providerId="ADAL" clId="{885DDD1B-2358-AB44-BDA5-84D7B1861450}" dt="2024-06-06T17:55:49.499" v="405" actId="207"/>
        <pc:sldMkLst>
          <pc:docMk/>
          <pc:sldMk cId="791592125" sldId="1312"/>
        </pc:sldMkLst>
        <pc:spChg chg="mod">
          <ac:chgData name="Andrews, Ian" userId="04d680b7-e1fc-4eaf-aa5f-27802d2c3904" providerId="ADAL" clId="{885DDD1B-2358-AB44-BDA5-84D7B1861450}" dt="2024-06-06T17:55:49.499" v="405" actId="207"/>
          <ac:spMkLst>
            <pc:docMk/>
            <pc:sldMk cId="791592125" sldId="1312"/>
            <ac:spMk id="2" creationId="{D10EF1B2-8F13-3F41-AE20-6D1C3BD6F8C5}"/>
          </ac:spMkLst>
        </pc:spChg>
        <pc:spChg chg="del mod">
          <ac:chgData name="Andrews, Ian" userId="04d680b7-e1fc-4eaf-aa5f-27802d2c3904" providerId="ADAL" clId="{885DDD1B-2358-AB44-BDA5-84D7B1861450}" dt="2024-06-06T17:23:35.935" v="326"/>
          <ac:spMkLst>
            <pc:docMk/>
            <pc:sldMk cId="791592125" sldId="1312"/>
            <ac:spMk id="3" creationId="{C97FC167-5300-6F19-5D71-6DF000CC41C1}"/>
          </ac:spMkLst>
        </pc:spChg>
        <pc:spChg chg="mod">
          <ac:chgData name="Andrews, Ian" userId="04d680b7-e1fc-4eaf-aa5f-27802d2c3904" providerId="ADAL" clId="{885DDD1B-2358-AB44-BDA5-84D7B1861450}" dt="2024-06-06T17:54:28.441" v="400" actId="207"/>
          <ac:spMkLst>
            <pc:docMk/>
            <pc:sldMk cId="791592125" sldId="1312"/>
            <ac:spMk id="4" creationId="{45C098FC-F6D2-6F4B-A5FD-495729FE2F39}"/>
          </ac:spMkLst>
        </pc:spChg>
        <pc:spChg chg="mod">
          <ac:chgData name="Andrews, Ian" userId="04d680b7-e1fc-4eaf-aa5f-27802d2c3904" providerId="ADAL" clId="{885DDD1B-2358-AB44-BDA5-84D7B1861450}" dt="2024-06-06T17:23:24.744" v="319" actId="20577"/>
          <ac:spMkLst>
            <pc:docMk/>
            <pc:sldMk cId="791592125" sldId="1312"/>
            <ac:spMk id="9" creationId="{7102740E-09E8-A44E-AE25-3696723F9EE9}"/>
          </ac:spMkLst>
        </pc:spChg>
        <pc:grpChg chg="del">
          <ac:chgData name="Andrews, Ian" userId="04d680b7-e1fc-4eaf-aa5f-27802d2c3904" providerId="ADAL" clId="{885DDD1B-2358-AB44-BDA5-84D7B1861450}" dt="2024-06-06T17:23:28.908" v="322" actId="478"/>
          <ac:grpSpMkLst>
            <pc:docMk/>
            <pc:sldMk cId="791592125" sldId="1312"/>
            <ac:grpSpMk id="7" creationId="{D3D518C6-87E3-B24B-A4BC-DB9C57774F0C}"/>
          </ac:grpSpMkLst>
        </pc:grpChg>
        <pc:picChg chg="add del mod">
          <ac:chgData name="Andrews, Ian" userId="04d680b7-e1fc-4eaf-aa5f-27802d2c3904" providerId="ADAL" clId="{885DDD1B-2358-AB44-BDA5-84D7B1861450}" dt="2024-06-06T17:54:45.414" v="403" actId="1076"/>
          <ac:picMkLst>
            <pc:docMk/>
            <pc:sldMk cId="791592125" sldId="1312"/>
            <ac:picMk id="11" creationId="{EA6C206C-4033-6846-BAAD-FA96EA524167}"/>
          </ac:picMkLst>
        </pc:picChg>
      </pc:sldChg>
      <pc:sldChg chg="del">
        <pc:chgData name="Andrews, Ian" userId="04d680b7-e1fc-4eaf-aa5f-27802d2c3904" providerId="ADAL" clId="{885DDD1B-2358-AB44-BDA5-84D7B1861450}" dt="2024-06-06T16:20:06.546" v="71" actId="2696"/>
        <pc:sldMkLst>
          <pc:docMk/>
          <pc:sldMk cId="4121437196" sldId="1314"/>
        </pc:sldMkLst>
      </pc:sldChg>
      <pc:sldChg chg="del">
        <pc:chgData name="Andrews, Ian" userId="04d680b7-e1fc-4eaf-aa5f-27802d2c3904" providerId="ADAL" clId="{885DDD1B-2358-AB44-BDA5-84D7B1861450}" dt="2024-06-06T16:20:06.495" v="45" actId="2696"/>
        <pc:sldMkLst>
          <pc:docMk/>
          <pc:sldMk cId="3499748927" sldId="1318"/>
        </pc:sldMkLst>
      </pc:sldChg>
      <pc:sldChg chg="delSp add mod">
        <pc:chgData name="Andrews, Ian" userId="04d680b7-e1fc-4eaf-aa5f-27802d2c3904" providerId="ADAL" clId="{885DDD1B-2358-AB44-BDA5-84D7B1861450}" dt="2024-06-06T16:21:38.760" v="160" actId="478"/>
        <pc:sldMkLst>
          <pc:docMk/>
          <pc:sldMk cId="3770896259" sldId="1321"/>
        </pc:sldMkLst>
        <pc:spChg chg="del">
          <ac:chgData name="Andrews, Ian" userId="04d680b7-e1fc-4eaf-aa5f-27802d2c3904" providerId="ADAL" clId="{885DDD1B-2358-AB44-BDA5-84D7B1861450}" dt="2024-06-06T16:21:38.760" v="160" actId="478"/>
          <ac:spMkLst>
            <pc:docMk/>
            <pc:sldMk cId="3770896259" sldId="1321"/>
            <ac:spMk id="2" creationId="{FFF15988-7309-4D4E-43B9-5F61E299CC5F}"/>
          </ac:spMkLst>
        </pc:spChg>
        <pc:grpChg chg="del">
          <ac:chgData name="Andrews, Ian" userId="04d680b7-e1fc-4eaf-aa5f-27802d2c3904" providerId="ADAL" clId="{885DDD1B-2358-AB44-BDA5-84D7B1861450}" dt="2024-06-06T16:21:35.329" v="159" actId="478"/>
          <ac:grpSpMkLst>
            <pc:docMk/>
            <pc:sldMk cId="3770896259" sldId="1321"/>
            <ac:grpSpMk id="4" creationId="{AFD7402E-0BE9-0843-B66E-AA3AD072B1D0}"/>
          </ac:grpSpMkLst>
        </pc:grpChg>
      </pc:sldChg>
      <pc:sldChg chg="del">
        <pc:chgData name="Andrews, Ian" userId="04d680b7-e1fc-4eaf-aa5f-27802d2c3904" providerId="ADAL" clId="{885DDD1B-2358-AB44-BDA5-84D7B1861450}" dt="2024-06-06T16:20:06.505" v="53" actId="2696"/>
        <pc:sldMkLst>
          <pc:docMk/>
          <pc:sldMk cId="4185283101" sldId="1325"/>
        </pc:sldMkLst>
      </pc:sldChg>
      <pc:sldChg chg="modSp mod">
        <pc:chgData name="Andrews, Ian" userId="04d680b7-e1fc-4eaf-aa5f-27802d2c3904" providerId="ADAL" clId="{885DDD1B-2358-AB44-BDA5-84D7B1861450}" dt="2024-06-06T16:22:30.724" v="180" actId="20577"/>
        <pc:sldMkLst>
          <pc:docMk/>
          <pc:sldMk cId="1468560775" sldId="1326"/>
        </pc:sldMkLst>
        <pc:spChg chg="mod">
          <ac:chgData name="Andrews, Ian" userId="04d680b7-e1fc-4eaf-aa5f-27802d2c3904" providerId="ADAL" clId="{885DDD1B-2358-AB44-BDA5-84D7B1861450}" dt="2024-06-06T16:22:30.724" v="180" actId="20577"/>
          <ac:spMkLst>
            <pc:docMk/>
            <pc:sldMk cId="1468560775" sldId="1326"/>
            <ac:spMk id="2" creationId="{A01CB050-6144-BCCF-2F58-D46C041B8F10}"/>
          </ac:spMkLst>
        </pc:spChg>
        <pc:spChg chg="mod">
          <ac:chgData name="Andrews, Ian" userId="04d680b7-e1fc-4eaf-aa5f-27802d2c3904" providerId="ADAL" clId="{885DDD1B-2358-AB44-BDA5-84D7B1861450}" dt="2024-06-06T16:20:00.394" v="39" actId="20577"/>
          <ac:spMkLst>
            <pc:docMk/>
            <pc:sldMk cId="1468560775" sldId="1326"/>
            <ac:spMk id="3" creationId="{F18F7011-5B05-0377-6929-ADAFAB90738D}"/>
          </ac:spMkLst>
        </pc:spChg>
      </pc:sldChg>
      <pc:sldChg chg="delSp modSp add mod modClrScheme chgLayout">
        <pc:chgData name="Andrews, Ian" userId="04d680b7-e1fc-4eaf-aa5f-27802d2c3904" providerId="ADAL" clId="{885DDD1B-2358-AB44-BDA5-84D7B1861450}" dt="2024-06-06T17:51:35.873" v="390" actId="20577"/>
        <pc:sldMkLst>
          <pc:docMk/>
          <pc:sldMk cId="1442664978" sldId="1332"/>
        </pc:sldMkLst>
        <pc:spChg chg="mod ord">
          <ac:chgData name="Andrews, Ian" userId="04d680b7-e1fc-4eaf-aa5f-27802d2c3904" providerId="ADAL" clId="{885DDD1B-2358-AB44-BDA5-84D7B1861450}" dt="2024-06-06T17:48:32.105" v="357" actId="207"/>
          <ac:spMkLst>
            <pc:docMk/>
            <pc:sldMk cId="1442664978" sldId="1332"/>
            <ac:spMk id="2" creationId="{EA319ABD-8C3E-9C49-B5BA-B2E680F9BF8A}"/>
          </ac:spMkLst>
        </pc:spChg>
        <pc:spChg chg="mod ord">
          <ac:chgData name="Andrews, Ian" userId="04d680b7-e1fc-4eaf-aa5f-27802d2c3904" providerId="ADAL" clId="{885DDD1B-2358-AB44-BDA5-84D7B1861450}" dt="2024-06-06T17:51:35.873" v="390" actId="20577"/>
          <ac:spMkLst>
            <pc:docMk/>
            <pc:sldMk cId="1442664978" sldId="1332"/>
            <ac:spMk id="3" creationId="{0FD0AB8B-32D0-BE43-BA4C-B52B6610D393}"/>
          </ac:spMkLst>
        </pc:spChg>
        <pc:spChg chg="del">
          <ac:chgData name="Andrews, Ian" userId="04d680b7-e1fc-4eaf-aa5f-27802d2c3904" providerId="ADAL" clId="{885DDD1B-2358-AB44-BDA5-84D7B1861450}" dt="2024-06-06T17:20:09.287" v="239" actId="478"/>
          <ac:spMkLst>
            <pc:docMk/>
            <pc:sldMk cId="1442664978" sldId="1332"/>
            <ac:spMk id="4" creationId="{92CCB002-AF7E-486F-7606-BF6A4B19E3F2}"/>
          </ac:spMkLst>
        </pc:spChg>
        <pc:grpChg chg="del">
          <ac:chgData name="Andrews, Ian" userId="04d680b7-e1fc-4eaf-aa5f-27802d2c3904" providerId="ADAL" clId="{885DDD1B-2358-AB44-BDA5-84D7B1861450}" dt="2024-06-06T17:20:07.580" v="238" actId="478"/>
          <ac:grpSpMkLst>
            <pc:docMk/>
            <pc:sldMk cId="1442664978" sldId="1332"/>
            <ac:grpSpMk id="5" creationId="{A8777CAC-AA73-AA44-8715-1220B6ABB114}"/>
          </ac:grpSpMkLst>
        </pc:grpChg>
        <pc:grpChg chg="mod">
          <ac:chgData name="Andrews, Ian" userId="04d680b7-e1fc-4eaf-aa5f-27802d2c3904" providerId="ADAL" clId="{885DDD1B-2358-AB44-BDA5-84D7B1861450}" dt="2024-06-06T17:20:18.144" v="241" actId="167"/>
          <ac:grpSpMkLst>
            <pc:docMk/>
            <pc:sldMk cId="1442664978" sldId="1332"/>
            <ac:grpSpMk id="20" creationId="{43320354-EB54-634C-970F-FFDCEDADEEE3}"/>
          </ac:grpSpMkLst>
        </pc:grpChg>
      </pc:sldChg>
      <pc:sldChg chg="delSp modSp add mod modClrScheme chgLayout">
        <pc:chgData name="Andrews, Ian" userId="04d680b7-e1fc-4eaf-aa5f-27802d2c3904" providerId="ADAL" clId="{885DDD1B-2358-AB44-BDA5-84D7B1861450}" dt="2024-06-06T17:53:42.039" v="398" actId="207"/>
        <pc:sldMkLst>
          <pc:docMk/>
          <pc:sldMk cId="273815101" sldId="1342"/>
        </pc:sldMkLst>
        <pc:spChg chg="mod ord">
          <ac:chgData name="Andrews, Ian" userId="04d680b7-e1fc-4eaf-aa5f-27802d2c3904" providerId="ADAL" clId="{885DDD1B-2358-AB44-BDA5-84D7B1861450}" dt="2024-06-06T17:53:42.039" v="398" actId="207"/>
          <ac:spMkLst>
            <pc:docMk/>
            <pc:sldMk cId="273815101" sldId="1342"/>
            <ac:spMk id="2" creationId="{EA319ABD-8C3E-9C49-B5BA-B2E680F9BF8A}"/>
          </ac:spMkLst>
        </pc:spChg>
        <pc:spChg chg="del mod">
          <ac:chgData name="Andrews, Ian" userId="04d680b7-e1fc-4eaf-aa5f-27802d2c3904" providerId="ADAL" clId="{885DDD1B-2358-AB44-BDA5-84D7B1861450}" dt="2024-06-06T17:22:29.744" v="300"/>
          <ac:spMkLst>
            <pc:docMk/>
            <pc:sldMk cId="273815101" sldId="1342"/>
            <ac:spMk id="4" creationId="{2848A30A-21D8-65E0-2798-B235EE7B45EA}"/>
          </ac:spMkLst>
        </pc:spChg>
        <pc:spChg chg="del topLvl">
          <ac:chgData name="Andrews, Ian" userId="04d680b7-e1fc-4eaf-aa5f-27802d2c3904" providerId="ADAL" clId="{885DDD1B-2358-AB44-BDA5-84D7B1861450}" dt="2024-06-06T17:22:22.799" v="295" actId="478"/>
          <ac:spMkLst>
            <pc:docMk/>
            <pc:sldMk cId="273815101" sldId="1342"/>
            <ac:spMk id="6" creationId="{FD214222-EC45-E74A-B256-F6BCAB9E431E}"/>
          </ac:spMkLst>
        </pc:spChg>
        <pc:spChg chg="del topLvl">
          <ac:chgData name="Andrews, Ian" userId="04d680b7-e1fc-4eaf-aa5f-27802d2c3904" providerId="ADAL" clId="{885DDD1B-2358-AB44-BDA5-84D7B1861450}" dt="2024-06-06T17:22:22.078" v="294" actId="478"/>
          <ac:spMkLst>
            <pc:docMk/>
            <pc:sldMk cId="273815101" sldId="1342"/>
            <ac:spMk id="7" creationId="{98F8412C-EABF-544A-A92F-5772FB614782}"/>
          </ac:spMkLst>
        </pc:spChg>
        <pc:spChg chg="mod ord">
          <ac:chgData name="Andrews, Ian" userId="04d680b7-e1fc-4eaf-aa5f-27802d2c3904" providerId="ADAL" clId="{885DDD1B-2358-AB44-BDA5-84D7B1861450}" dt="2024-06-06T17:49:23.369" v="371" actId="207"/>
          <ac:spMkLst>
            <pc:docMk/>
            <pc:sldMk cId="273815101" sldId="1342"/>
            <ac:spMk id="9" creationId="{699F6F7A-8BAF-2D41-AAD8-9A5B0331D7B7}"/>
          </ac:spMkLst>
        </pc:spChg>
        <pc:grpChg chg="del">
          <ac:chgData name="Andrews, Ian" userId="04d680b7-e1fc-4eaf-aa5f-27802d2c3904" providerId="ADAL" clId="{885DDD1B-2358-AB44-BDA5-84D7B1861450}" dt="2024-06-06T17:22:22.078" v="294" actId="478"/>
          <ac:grpSpMkLst>
            <pc:docMk/>
            <pc:sldMk cId="273815101" sldId="1342"/>
            <ac:grpSpMk id="3" creationId="{E0E2DE08-BE66-C241-9B7F-7C5A290FE65D}"/>
          </ac:grpSpMkLst>
        </pc:grpChg>
      </pc:sldChg>
      <pc:sldChg chg="modSp new mod">
        <pc:chgData name="Andrews, Ian" userId="04d680b7-e1fc-4eaf-aa5f-27802d2c3904" providerId="ADAL" clId="{885DDD1B-2358-AB44-BDA5-84D7B1861450}" dt="2024-06-06T16:21:30.560" v="158" actId="207"/>
        <pc:sldMkLst>
          <pc:docMk/>
          <pc:sldMk cId="2752027493" sldId="1343"/>
        </pc:sldMkLst>
        <pc:spChg chg="mod">
          <ac:chgData name="Andrews, Ian" userId="04d680b7-e1fc-4eaf-aa5f-27802d2c3904" providerId="ADAL" clId="{885DDD1B-2358-AB44-BDA5-84D7B1861450}" dt="2024-06-06T16:21:15.343" v="86" actId="20577"/>
          <ac:spMkLst>
            <pc:docMk/>
            <pc:sldMk cId="2752027493" sldId="1343"/>
            <ac:spMk id="2" creationId="{46DC0C24-9859-FD90-C24C-CED8CAFDE819}"/>
          </ac:spMkLst>
        </pc:spChg>
        <pc:spChg chg="mod">
          <ac:chgData name="Andrews, Ian" userId="04d680b7-e1fc-4eaf-aa5f-27802d2c3904" providerId="ADAL" clId="{885DDD1B-2358-AB44-BDA5-84D7B1861450}" dt="2024-06-06T16:21:30.560" v="158" actId="207"/>
          <ac:spMkLst>
            <pc:docMk/>
            <pc:sldMk cId="2752027493" sldId="1343"/>
            <ac:spMk id="3" creationId="{FAE7DB03-F0DB-09FF-B14D-03B3F24204FF}"/>
          </ac:spMkLst>
        </pc:spChg>
      </pc:sldChg>
      <pc:sldChg chg="new del">
        <pc:chgData name="Andrews, Ian" userId="04d680b7-e1fc-4eaf-aa5f-27802d2c3904" providerId="ADAL" clId="{885DDD1B-2358-AB44-BDA5-84D7B1861450}" dt="2024-06-06T17:24:13.298" v="341" actId="680"/>
        <pc:sldMkLst>
          <pc:docMk/>
          <pc:sldMk cId="1820713982" sldId="1344"/>
        </pc:sldMkLst>
      </pc:sldChg>
      <pc:sldChg chg="new del">
        <pc:chgData name="Andrews, Ian" userId="04d680b7-e1fc-4eaf-aa5f-27802d2c3904" providerId="ADAL" clId="{885DDD1B-2358-AB44-BDA5-84D7B1861450}" dt="2024-06-06T17:20:04.830" v="237" actId="2696"/>
        <pc:sldMkLst>
          <pc:docMk/>
          <pc:sldMk cId="4045551769" sldId="13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3C9C9-9B51-FE4E-A047-83770B8C4CA0}" type="datetimeFigureOut">
              <a:rPr lang="en-US" smtClean="0"/>
              <a:t>7/15/24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786D8-32D0-1346-9804-A2F012816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279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Objective: We have all experienced the rejection of our proposals, NO, NO, NO, NO. Use the rejections to solicit discussions and resolutions.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A6D9-DBF3-4140-BF5B-D22122A1FA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17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Objective: Understand you may not settle until the very end, but it can be leveraged if you keep your cool.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A6D9-DBF3-4140-BF5B-D22122A1FA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85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20" dirty="0">
                <a:cs typeface="Arial"/>
              </a:rPr>
              <a:t>Objective: Is a bird in the hand worth two in the bush. </a:t>
            </a:r>
            <a:r>
              <a:rPr lang="en-US" sz="1400" dirty="0">
                <a:solidFill>
                  <a:schemeClr val="bg1"/>
                </a:solidFill>
              </a:rPr>
              <a:t>Studies have suggested that losses are twice as powerful, psychologically, as gains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principle is known as loss aversion</a:t>
            </a:r>
            <a:r>
              <a:rPr lang="en-US" sz="1400" b="0" i="0" u="none" strike="noStrike" kern="1200" spc="20" dirty="0">
                <a:solidFill>
                  <a:schemeClr val="tx1"/>
                </a:solidFill>
                <a:effectLst/>
                <a:latin typeface="+mn-lt"/>
                <a:ea typeface="+mn-ea"/>
                <a:cs typeface="Arial"/>
              </a:rPr>
              <a:t>. </a:t>
            </a:r>
            <a:r>
              <a:rPr lang="en-US" spc="20" dirty="0">
                <a:cs typeface="Arial"/>
              </a:rPr>
              <a:t>A settlement offer may not resolve all their issues, but a withdrawal of an offer may be better than the alternative.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85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/>
              <a:t>Objective: Utilizing the Harvard Negotiation Project’s principles to achieve an agreement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2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Objective: The Orange Peel and Fruit 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96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/>
              <a:t>Objective: Friendship lends itself to compassion not confrontation.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08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Objective: Read slide – it segues into the next three.</a:t>
            </a:r>
            <a:endParaRPr lang="en-US" alt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49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Objective: There’s a difference in </a:t>
            </a:r>
            <a:r>
              <a:rPr lang="en-US" altLang="en-US" i="1" u="sng"/>
              <a:t>your</a:t>
            </a:r>
            <a:r>
              <a:rPr lang="en-US" altLang="en-US" u="sng"/>
              <a:t> </a:t>
            </a:r>
            <a:r>
              <a:rPr lang="en-US" altLang="en-US" i="1" u="sng"/>
              <a:t>reality</a:t>
            </a:r>
            <a:r>
              <a:rPr lang="en-US" altLang="en-US"/>
              <a:t> and </a:t>
            </a:r>
            <a:r>
              <a:rPr lang="en-US" altLang="en-US" i="1" u="sng"/>
              <a:t>their</a:t>
            </a:r>
            <a:r>
              <a:rPr lang="en-US" altLang="en-US" u="sng"/>
              <a:t> </a:t>
            </a:r>
            <a:r>
              <a:rPr lang="en-US" altLang="en-US" i="1" u="sng"/>
              <a:t>perceptions </a:t>
            </a:r>
            <a:r>
              <a:rPr lang="en-US" altLang="en-US"/>
              <a:t>Recognize their point of view and why they believe it. Communicate your views and beliefs clearly.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A6D9-DBF3-4140-BF5B-D22122A1FA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8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1400" dirty="0"/>
              <a:t>Objective: </a:t>
            </a:r>
            <a:r>
              <a:rPr lang="en-US" sz="1400" dirty="0"/>
              <a:t>But they, like you, have personal feelings, fears, hopes, and dreams; take note of how they feel, too. </a:t>
            </a:r>
          </a:p>
          <a:p>
            <a:pPr eaLnBrk="1" hangingPunct="1">
              <a:defRPr/>
            </a:pPr>
            <a:endParaRPr lang="en-US" sz="1400" dirty="0"/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dirty="0"/>
              <a:t>Appreciation (to be recognized and valued), affiliation, role (to have a meaningful purpose), and status (to be fairly seen and acknowledged).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dirty="0"/>
              <a:t>Think about whether your counterpart may be experiencing a threat to their identity, or their self-image or self-respect, from what you have said or what you might say.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 dirty="0"/>
              <a:t>But do not react to any emotional outbursts.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1400" dirty="0"/>
          </a:p>
          <a:p>
            <a:pPr eaLnBrk="1" hangingPunct="1">
              <a:defRPr/>
            </a:pPr>
            <a:endParaRPr lang="en-US" sz="1400" dirty="0"/>
          </a:p>
          <a:p>
            <a:pPr eaLnBrk="1" hangingPunct="1">
              <a:defRPr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54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/>
              <a:t>Objective: Communication requires listening</a:t>
            </a:r>
          </a:p>
          <a:p>
            <a:r>
              <a:rPr lang="en-US" altLang="en-US" sz="1400" i="1"/>
              <a:t>Actively listen </a:t>
            </a:r>
            <a:r>
              <a:rPr lang="en-US" altLang="en-US" sz="1400"/>
              <a:t>- </a:t>
            </a:r>
            <a:r>
              <a:rPr lang="en-US" altLang="en-US" sz="1400" u="sng"/>
              <a:t>reiterate what they said</a:t>
            </a:r>
            <a:r>
              <a:rPr lang="en-US" altLang="en-US" sz="1400"/>
              <a:t>, help them be heard and understood</a:t>
            </a:r>
          </a:p>
          <a:p>
            <a:r>
              <a:rPr lang="en-US" altLang="en-US" sz="1400"/>
              <a:t>Effective negotiations elicit responses</a:t>
            </a:r>
          </a:p>
          <a:p>
            <a:r>
              <a:rPr lang="en-US" altLang="en-US" sz="1400"/>
              <a:t>Understanding their perceptions, their needs and their constraints leads to consensus </a:t>
            </a:r>
          </a:p>
          <a:p>
            <a:pPr marL="0" indent="0">
              <a:buNone/>
            </a:pPr>
            <a:r>
              <a:rPr lang="en-US" altLang="en-US" sz="1400"/>
              <a:t>This is the </a:t>
            </a:r>
            <a:r>
              <a:rPr lang="en-US" altLang="en-US" sz="1400" i="1" u="sng"/>
              <a:t>most important </a:t>
            </a:r>
            <a:r>
              <a:rPr lang="en-US" altLang="en-US" sz="1400"/>
              <a:t>negotiation skillset</a:t>
            </a:r>
          </a:p>
          <a:p>
            <a:endParaRPr lang="en-US" sz="1400"/>
          </a:p>
          <a:p>
            <a:r>
              <a:rPr lang="en-US" sz="1400"/>
              <a:t>Human nature makes us hear only what we want to hear.</a:t>
            </a:r>
          </a:p>
          <a:p>
            <a:r>
              <a:rPr lang="en-US" sz="1400"/>
              <a:t>Learning to listen is one of the most important negotiating tools.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04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978952"/>
          </a:xfrm>
        </p:spPr>
        <p:txBody>
          <a:bodyPr/>
          <a:lstStyle/>
          <a:p>
            <a:r>
              <a:rPr lang="en-US" altLang="en-US" sz="1400"/>
              <a:t>Objective: Collaboration is the result of recognition of interests.</a:t>
            </a:r>
          </a:p>
          <a:p>
            <a:pPr marL="228600" indent="-228600">
              <a:buFont typeface="+mj-lt"/>
              <a:buAutoNum type="arabicPeriod"/>
            </a:pPr>
            <a:endParaRPr lang="en-US" altLang="en-US" sz="1400"/>
          </a:p>
          <a:p>
            <a:pPr marL="228600" indent="-228600">
              <a:buFont typeface="+mj-lt"/>
              <a:buAutoNum type="arabicPeriod"/>
            </a:pPr>
            <a:r>
              <a:rPr lang="en-US" altLang="en-US" sz="1400"/>
              <a:t>Explore all possible solutions BEFORE deciding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altLang="en-US" sz="1400"/>
              <a:t>The more options, the more the likelihood of acceptance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altLang="en-US" sz="1400"/>
              <a:t>Best industry outcomes are created in a joint capacity</a:t>
            </a:r>
          </a:p>
          <a:p>
            <a:pPr eaLnBrk="1" hangingPunct="1"/>
            <a:endParaRPr lang="en-US" altLang="en-US" sz="14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/>
              <a:t>Looking for the single best answer, you will overlook a wiser decision-making process which you could select a larger number of possible answers</a:t>
            </a:r>
          </a:p>
          <a:p>
            <a:pPr eaLnBrk="1" hangingPunct="1"/>
            <a:endParaRPr lang="en-US" altLang="en-US" sz="1400"/>
          </a:p>
          <a:p>
            <a:pPr marL="228600" indent="-228600">
              <a:buFont typeface="+mj-lt"/>
              <a:buAutoNum type="arabicPeriod"/>
            </a:pPr>
            <a:r>
              <a:rPr lang="en-US" sz="1400"/>
              <a:t>Avoid focusing on a perceived finite market.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400"/>
              <a:t>Bargaining is not market redistribution.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400"/>
              <a:t>There’s always more market. Always.</a:t>
            </a:r>
          </a:p>
          <a:p>
            <a:pPr marL="685800" lvl="1" indent="-228600" eaLnBrk="1" hangingPunct="1">
              <a:buFont typeface="+mj-lt"/>
              <a:buAutoNum type="arabicPeriod"/>
            </a:pPr>
            <a:r>
              <a:rPr lang="en-US" altLang="en-US" sz="1400"/>
              <a:t>Grow the pie before dividing it. </a:t>
            </a:r>
          </a:p>
          <a:p>
            <a:pPr eaLnBrk="1" hangingPunct="1"/>
            <a:endParaRPr lang="en-US" altLang="en-US" sz="1400"/>
          </a:p>
          <a:p>
            <a:pPr eaLnBrk="1" hangingPunct="1"/>
            <a:r>
              <a:rPr lang="en-US" altLang="en-US" sz="1400"/>
              <a:t>Skill at inventing options is one of the most useful assets that a negotiator can have </a:t>
            </a:r>
          </a:p>
          <a:p>
            <a:pPr eaLnBrk="1" hangingPunct="1"/>
            <a:endParaRPr lang="en-US" altLang="en-US" sz="1400"/>
          </a:p>
          <a:p>
            <a:endParaRPr lang="en-US" sz="1400"/>
          </a:p>
          <a:p>
            <a:pPr marL="0" indent="0">
              <a:buNone/>
            </a:pPr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Objective: Accept No. Begin to pivot.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11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/>
              <a:t>Objective: Be able and committed to walking away. Know your alternatives.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A6D9-DBF3-4140-BF5B-D22122A1FA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20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400"/>
              <a:t>Objective: The impact of no-settlement</a:t>
            </a:r>
            <a:endParaRPr lang="en-US" sz="1400"/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en-US" sz="1400"/>
              <a:t>It is not only a better measure but is flexible enough to permit the exploration of imaginative solutions.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400"/>
              <a:t>If both sides have attractive BATNAs, the best outcome for both parties may well be to not reach an agreement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1400">
                <a:cs typeface="Calibri" panose="020F0502020204030204" pitchFamily="34" charset="0"/>
                <a:sym typeface="Calibri" panose="020F0502020204030204" pitchFamily="34" charset="0"/>
              </a:rPr>
              <a:t>A back up plan, not a fallback option. </a:t>
            </a:r>
            <a:endParaRPr lang="en-US" sz="1400"/>
          </a:p>
          <a:p>
            <a:endParaRPr lang="en-US" sz="1400"/>
          </a:p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31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/>
              <a:t>Objective: A place where you can:</a:t>
            </a:r>
          </a:p>
          <a:p>
            <a:pPr lvl="1"/>
            <a:r>
              <a:rPr lang="en-US" sz="1400"/>
              <a:t>Get out of the heat</a:t>
            </a:r>
          </a:p>
          <a:p>
            <a:pPr lvl="1"/>
            <a:r>
              <a:rPr lang="en-US" sz="1400"/>
              <a:t>Step back and manage emotions</a:t>
            </a:r>
          </a:p>
          <a:p>
            <a:pPr lvl="1"/>
            <a:r>
              <a:rPr lang="en-US" sz="1400"/>
              <a:t>Reflect about taking negotiation to the next level</a:t>
            </a:r>
          </a:p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68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/>
              <a:t>Objective: Make it sellable to the IBEW membership</a:t>
            </a: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pPr marL="0" indent="0">
              <a:buNone/>
            </a:pPr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5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If you receive a </a:t>
            </a:r>
            <a:r>
              <a:rPr lang="en-US" dirty="0">
                <a:solidFill>
                  <a:srgbClr val="FF0000"/>
                </a:solidFill>
              </a:rPr>
              <a:t>no</a:t>
            </a:r>
            <a:r>
              <a:rPr lang="en-US" dirty="0">
                <a:solidFill>
                  <a:schemeClr val="tx1"/>
                </a:solidFill>
              </a:rPr>
              <a:t> response, ask:</a:t>
            </a:r>
          </a:p>
          <a:p>
            <a:pPr lvl="1">
              <a:buClr>
                <a:srgbClr val="FF0000"/>
              </a:buClr>
            </a:pPr>
            <a:r>
              <a:rPr lang="en-US" dirty="0">
                <a:solidFill>
                  <a:schemeClr val="tx1"/>
                </a:solidFill>
              </a:rPr>
              <a:t>What about this doesn’t work for you?</a:t>
            </a:r>
          </a:p>
          <a:p>
            <a:pPr lvl="1">
              <a:buClr>
                <a:srgbClr val="FF0000"/>
              </a:buClr>
            </a:pPr>
            <a:r>
              <a:rPr lang="en-US" dirty="0">
                <a:solidFill>
                  <a:schemeClr val="tx1"/>
                </a:solidFill>
              </a:rPr>
              <a:t>What would you need to make this work?</a:t>
            </a:r>
          </a:p>
          <a:p>
            <a:pPr lvl="1">
              <a:buClr>
                <a:srgbClr val="FF0000"/>
              </a:buClr>
            </a:pPr>
            <a:r>
              <a:rPr lang="en-US" dirty="0">
                <a:solidFill>
                  <a:schemeClr val="tx1"/>
                </a:solidFill>
              </a:rPr>
              <a:t>It seems there’s something here that bothers you.</a:t>
            </a:r>
          </a:p>
          <a:p>
            <a:pPr lvl="1">
              <a:buClr>
                <a:srgbClr val="FF0000"/>
              </a:buClr>
            </a:pPr>
            <a:r>
              <a:rPr lang="en-US" dirty="0">
                <a:solidFill>
                  <a:schemeClr val="tx1"/>
                </a:solidFill>
              </a:rPr>
              <a:t>Is there anything we can change so you can live with it?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</a:rPr>
              <a:t>Being asked to say </a:t>
            </a:r>
            <a:r>
              <a:rPr lang="en-US" b="1" dirty="0">
                <a:solidFill>
                  <a:srgbClr val="1DC548"/>
                </a:solidFill>
              </a:rPr>
              <a:t>yes</a:t>
            </a:r>
            <a:r>
              <a:rPr lang="en-US" dirty="0">
                <a:solidFill>
                  <a:schemeClr val="tx1"/>
                </a:solidFill>
              </a:rPr>
              <a:t> too soon makes people defensive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2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chemeClr val="tx1"/>
                </a:solidFill>
              </a:rPr>
              <a:t>Objective: When your statements or responses illicit “corrections”, whether intentional or unintentional, use them to expand the discussion. </a:t>
            </a:r>
            <a:r>
              <a:rPr lang="en-US" sz="1400" dirty="0">
                <a:solidFill>
                  <a:schemeClr val="bg1"/>
                </a:solidFill>
              </a:rPr>
              <a:t>Use comments for affect.  To the Presenter read the “clipboard comments” first.  Ask participants if they have heard these responses before.</a:t>
            </a:r>
          </a:p>
          <a:p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09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Objective: Think critically, what’s really going on here?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A6D9-DBF3-4140-BF5B-D22122A1FA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2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20" dirty="0">
                <a:cs typeface="Arial"/>
              </a:rPr>
              <a:t>Objective: Just because someone is acting crazy doesn’t mean they are crazy there are other reasons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7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Objective: Labeling indicates you are concerned;  your questions should stimulate dialogue that may result in a solution or an alternative satisfying their needs.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A6D9-DBF3-4140-BF5B-D22122A1FA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60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If you receive a </a:t>
            </a:r>
            <a:r>
              <a:rPr lang="en-US">
                <a:solidFill>
                  <a:srgbClr val="FF0000"/>
                </a:solidFill>
              </a:rPr>
              <a:t>no</a:t>
            </a:r>
            <a:r>
              <a:rPr lang="en-US">
                <a:solidFill>
                  <a:schemeClr val="tx1"/>
                </a:solidFill>
              </a:rPr>
              <a:t> response, ask:</a:t>
            </a:r>
          </a:p>
          <a:p>
            <a:pPr lvl="1">
              <a:buClr>
                <a:srgbClr val="FF0000"/>
              </a:buClr>
            </a:pPr>
            <a:r>
              <a:rPr lang="en-US">
                <a:solidFill>
                  <a:schemeClr val="tx1"/>
                </a:solidFill>
              </a:rPr>
              <a:t>What about this doesn’t work for you?</a:t>
            </a:r>
          </a:p>
          <a:p>
            <a:pPr lvl="1">
              <a:buClr>
                <a:srgbClr val="FF0000"/>
              </a:buClr>
            </a:pPr>
            <a:r>
              <a:rPr lang="en-US">
                <a:solidFill>
                  <a:schemeClr val="tx1"/>
                </a:solidFill>
              </a:rPr>
              <a:t>What would you need to make this work?</a:t>
            </a:r>
          </a:p>
          <a:p>
            <a:pPr lvl="1">
              <a:buClr>
                <a:srgbClr val="FF0000"/>
              </a:buClr>
            </a:pPr>
            <a:r>
              <a:rPr lang="en-US">
                <a:solidFill>
                  <a:schemeClr val="tx1"/>
                </a:solidFill>
              </a:rPr>
              <a:t>It seems there’s something here that bothers you.</a:t>
            </a:r>
          </a:p>
          <a:p>
            <a:pPr lvl="1">
              <a:buClr>
                <a:srgbClr val="FF0000"/>
              </a:buClr>
            </a:pPr>
            <a:r>
              <a:rPr lang="en-US">
                <a:solidFill>
                  <a:schemeClr val="tx1"/>
                </a:solidFill>
              </a:rPr>
              <a:t>Is there anything we can change so you can live with it?</a:t>
            </a:r>
          </a:p>
          <a:p>
            <a:pPr>
              <a:buClr>
                <a:schemeClr val="tx1"/>
              </a:buClr>
            </a:pPr>
            <a:r>
              <a:rPr lang="en-US">
                <a:solidFill>
                  <a:schemeClr val="tx1"/>
                </a:solidFill>
              </a:rPr>
              <a:t>Being asked to say </a:t>
            </a:r>
            <a:r>
              <a:rPr lang="en-US" b="1">
                <a:solidFill>
                  <a:srgbClr val="1DC548"/>
                </a:solidFill>
              </a:rPr>
              <a:t>yes</a:t>
            </a:r>
            <a:r>
              <a:rPr lang="en-US">
                <a:solidFill>
                  <a:schemeClr val="tx1"/>
                </a:solidFill>
              </a:rPr>
              <a:t> too soon makes people defensive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481AD-BEFF-584A-AC4A-54E63A1C5A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14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Objective: Labeling lays the foundation of the relationship; Mirroring completes the connection between the Union and </a:t>
            </a:r>
            <a:r>
              <a:rPr lang="en-US" dirty="0" err="1"/>
              <a:t>Managment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5A6D9-DBF3-4140-BF5B-D22122A1FA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12595-1ADF-799E-F0F4-8DB8FC7C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139421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5BA25-E4E1-9D11-4B24-F3F2B7077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87388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7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61BC-FAFB-9237-096F-6DDCA6927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8FC03-5A42-3D90-C134-44CFDE91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9F738-636F-7B71-3148-A86AF3361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87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4ECF1-44A6-11DD-DBFE-B4F37C7B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9D02A1-FEF4-6036-1B22-A9A19BA98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35208-88CD-B6F0-7C90-D2946D489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3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64489-A495-1942-AA8F-3910E4322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F2A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8464B-E246-9144-9FD9-1BC8545BC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B79A33"/>
                </a:solidFill>
              </a:defRPr>
            </a:lvl1pPr>
            <a:lvl2pPr>
              <a:defRPr>
                <a:solidFill>
                  <a:srgbClr val="1F2A72"/>
                </a:solidFill>
              </a:defRPr>
            </a:lvl2pPr>
            <a:lvl3pPr>
              <a:defRPr>
                <a:solidFill>
                  <a:srgbClr val="1F2A72"/>
                </a:solidFill>
              </a:defRPr>
            </a:lvl3pPr>
            <a:lvl4pPr>
              <a:defRPr>
                <a:solidFill>
                  <a:srgbClr val="1F2A72"/>
                </a:solidFill>
              </a:defRPr>
            </a:lvl4pPr>
            <a:lvl5pPr>
              <a:defRPr>
                <a:solidFill>
                  <a:srgbClr val="1F2A7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334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12595-1ADF-799E-F0F4-8DB8FC7C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9717" y="1394212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5BA25-E4E1-9D11-4B24-F3F2B7077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9717" y="387388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170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12595-1ADF-799E-F0F4-8DB8FC7C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799" y="1394212"/>
            <a:ext cx="7928917" cy="2387600"/>
          </a:xfrm>
        </p:spPr>
        <p:txBody>
          <a:bodyPr anchor="b"/>
          <a:lstStyle>
            <a:lvl1pPr algn="ctr">
              <a:defRPr sz="60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5BA25-E4E1-9D11-4B24-F3F2B7077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799" y="3873887"/>
            <a:ext cx="7928917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0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B10CB-4D7C-69C0-4B7F-A9A6F6631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0EA76-B498-9170-BD8E-A9E40F6AD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D7A08-944A-8B89-E950-E25CA093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BB6A-9A15-BC42-A009-53AAD4081388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EC332-DB7C-7091-25CE-D0D61F03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4DAFF-4BB0-44B1-CF12-DC3468ECB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C8FEA1-6CEB-8C4A-B1AE-DDF685938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46CFF-FBB8-E510-0C7D-63045512E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064" y="1139723"/>
            <a:ext cx="6565385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238347-E428-73D3-C133-822F0D608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2064" y="4019448"/>
            <a:ext cx="65653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6350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25B57-0884-1CDE-13DA-5213E2C58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FB953-C827-573D-9C96-DD968DCEC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00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696E-36F0-A956-6DDF-961001199A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0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266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42E2-646E-0510-89E4-68C9D9DA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42AB7-CE6A-2E73-D7DD-6F8EB102E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4602C-9478-9E67-412B-DD2351464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4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48C5E-B366-54DC-2711-FE4FC7E7A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043D84-1C0D-ACAE-28A2-936D3C9541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4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3596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72443-21B9-9ADC-ED2D-6D938DEC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89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05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85D464-9095-CCF6-F02C-ED91396E2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BAA12-0CBF-39D5-AC79-A028E7AE9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93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5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ian.andrews@necanet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325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A5DB2007-58E3-664F-9006-BE7355A4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Labeling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A26AB3-DF2F-604F-8325-BA15B6640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8740"/>
            <a:ext cx="6680201" cy="437019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accent2"/>
                </a:solidFill>
              </a:rPr>
              <a:t>Labeling validates their emotions by acknowledging it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accent2"/>
                </a:solidFill>
              </a:rPr>
              <a:t>Avoid negative comments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accent2"/>
                </a:solidFill>
              </a:rPr>
              <a:t>Start with: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000" i="1" dirty="0">
                <a:solidFill>
                  <a:schemeClr val="accent2"/>
                </a:solidFill>
              </a:rPr>
              <a:t>It seems like…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000" i="1" dirty="0">
                <a:solidFill>
                  <a:schemeClr val="accent2"/>
                </a:solidFill>
              </a:rPr>
              <a:t>It sounds like…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000" i="1" dirty="0">
                <a:solidFill>
                  <a:schemeClr val="accent2"/>
                </a:solidFill>
              </a:rPr>
              <a:t>It looks like…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000" dirty="0">
                <a:solidFill>
                  <a:schemeClr val="accent2"/>
                </a:solidFill>
              </a:rPr>
              <a:t>After filling in the blank, pause, let the union negotiators fill in the silence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3F394C81-64CA-C148-98E2-7C37172E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506" y="848859"/>
            <a:ext cx="5369951" cy="536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8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098FC-F6D2-6F4B-A5FD-495729FE2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8304212" cy="436086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tabLst>
                <a:tab pos="241300" algn="l"/>
              </a:tabLst>
            </a:pPr>
            <a:r>
              <a:rPr lang="en-US" sz="3000" spc="5" dirty="0">
                <a:solidFill>
                  <a:schemeClr val="accent2"/>
                </a:solidFill>
                <a:cs typeface="Arial"/>
              </a:rPr>
              <a:t>Creates</a:t>
            </a:r>
            <a:r>
              <a:rPr lang="en-US" sz="3000" spc="-60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3000" spc="30" dirty="0">
                <a:solidFill>
                  <a:schemeClr val="accent2"/>
                </a:solidFill>
                <a:cs typeface="Arial"/>
              </a:rPr>
              <a:t>a</a:t>
            </a:r>
            <a:r>
              <a:rPr lang="en-US" sz="3000" spc="-60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3000" spc="-10" dirty="0">
                <a:solidFill>
                  <a:schemeClr val="accent2"/>
                </a:solidFill>
                <a:cs typeface="Arial"/>
              </a:rPr>
              <a:t>sense</a:t>
            </a:r>
            <a:r>
              <a:rPr lang="en-US" sz="3000" spc="-60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3000" spc="25" dirty="0">
                <a:solidFill>
                  <a:schemeClr val="accent2"/>
                </a:solidFill>
                <a:cs typeface="Arial"/>
              </a:rPr>
              <a:t>of</a:t>
            </a:r>
            <a:r>
              <a:rPr lang="en-US" sz="3000" spc="-85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3000" dirty="0">
                <a:solidFill>
                  <a:schemeClr val="accent2"/>
                </a:solidFill>
                <a:cs typeface="Arial"/>
              </a:rPr>
              <a:t>similarity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tabLst>
                <a:tab pos="241300" algn="l"/>
              </a:tabLst>
            </a:pPr>
            <a:r>
              <a:rPr lang="en-US" altLang="en-US" sz="3000" dirty="0">
                <a:solidFill>
                  <a:schemeClr val="accent2"/>
                </a:solidFill>
              </a:rPr>
              <a:t>Facilitates bonding </a:t>
            </a:r>
            <a:r>
              <a:rPr lang="en-US" sz="3000" dirty="0">
                <a:solidFill>
                  <a:schemeClr val="accent2"/>
                </a:solidFill>
                <a:cs typeface="Arial"/>
              </a:rPr>
              <a:t>and understanding </a:t>
            </a:r>
            <a:endParaRPr lang="en-US" altLang="en-US" sz="3000" dirty="0">
              <a:solidFill>
                <a:schemeClr val="accent2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tabLst>
                <a:tab pos="241300" algn="l"/>
              </a:tabLst>
            </a:pPr>
            <a:r>
              <a:rPr lang="en-US" altLang="en-US" sz="3000" dirty="0">
                <a:solidFill>
                  <a:schemeClr val="accent2"/>
                </a:solidFill>
              </a:rPr>
              <a:t>Don’t prepare a counter argument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2"/>
              </a:buClr>
              <a:tabLst>
                <a:tab pos="241300" algn="l"/>
              </a:tabLst>
            </a:pPr>
            <a:r>
              <a:rPr lang="en-US" altLang="en-US" sz="3000" i="1" dirty="0">
                <a:solidFill>
                  <a:schemeClr val="accent2"/>
                </a:solidFill>
              </a:rPr>
              <a:t>Your primary focus</a:t>
            </a:r>
            <a:r>
              <a:rPr lang="en-US" altLang="en-US" sz="3000" dirty="0">
                <a:solidFill>
                  <a:schemeClr val="accent2"/>
                </a:solidFill>
              </a:rPr>
              <a:t> is what the other person says</a:t>
            </a:r>
          </a:p>
          <a:p>
            <a:pPr marL="914400" lvl="2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3000" spc="-10" dirty="0">
                <a:solidFill>
                  <a:schemeClr val="accent2"/>
                </a:solidFill>
                <a:cs typeface="Arial"/>
              </a:rPr>
              <a:t>Mirror</a:t>
            </a:r>
            <a:r>
              <a:rPr lang="en-US" sz="3000" spc="-35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3000" spc="25" dirty="0">
                <a:solidFill>
                  <a:schemeClr val="accent2"/>
                </a:solidFill>
                <a:cs typeface="Arial"/>
              </a:rPr>
              <a:t>their most critical words </a:t>
            </a:r>
          </a:p>
          <a:p>
            <a:pPr marL="914400" lvl="2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3000" dirty="0">
                <a:solidFill>
                  <a:schemeClr val="accent2"/>
                </a:solidFill>
                <a:cs typeface="Arial"/>
              </a:rPr>
              <a:t>Be</a:t>
            </a:r>
            <a:r>
              <a:rPr lang="en-US" sz="3000" spc="-60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3000" i="1" spc="10" dirty="0">
                <a:solidFill>
                  <a:schemeClr val="accent2"/>
                </a:solidFill>
                <a:cs typeface="Arial"/>
              </a:rPr>
              <a:t>silent</a:t>
            </a:r>
            <a:r>
              <a:rPr lang="en-US" sz="3000" b="1" spc="-35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3000" spc="55" dirty="0">
                <a:solidFill>
                  <a:schemeClr val="accent2"/>
                </a:solidFill>
                <a:cs typeface="Arial"/>
              </a:rPr>
              <a:t>for</a:t>
            </a:r>
            <a:r>
              <a:rPr lang="en-US" sz="3000" spc="-70" dirty="0">
                <a:solidFill>
                  <a:schemeClr val="accent2"/>
                </a:solidFill>
                <a:cs typeface="Arial"/>
              </a:rPr>
              <a:t> </a:t>
            </a:r>
            <a:r>
              <a:rPr lang="en-US" sz="3000" spc="25" dirty="0">
                <a:solidFill>
                  <a:schemeClr val="accent2"/>
                </a:solidFill>
                <a:cs typeface="Arial"/>
              </a:rPr>
              <a:t>a few </a:t>
            </a:r>
            <a:r>
              <a:rPr lang="en-US" sz="3000" spc="35" dirty="0">
                <a:solidFill>
                  <a:schemeClr val="accent2"/>
                </a:solidFill>
                <a:cs typeface="Arial"/>
              </a:rPr>
              <a:t>moments</a:t>
            </a:r>
            <a:endParaRPr lang="en-US" sz="3000" spc="-270" dirty="0">
              <a:solidFill>
                <a:schemeClr val="accent2"/>
              </a:solidFill>
              <a:cs typeface="Arial"/>
            </a:endParaRPr>
          </a:p>
          <a:p>
            <a:pPr marL="914400" lvl="2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3000" spc="20" dirty="0">
                <a:solidFill>
                  <a:schemeClr val="accent2"/>
                </a:solidFill>
                <a:cs typeface="Arial"/>
              </a:rPr>
              <a:t>Wait for a response</a:t>
            </a:r>
            <a:endParaRPr lang="en-US" altLang="en-US" sz="3000" dirty="0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EF1B2-8F13-3F41-AE20-6D1C3BD6F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Mirroring</a:t>
            </a:r>
          </a:p>
        </p:txBody>
      </p:sp>
      <p:pic>
        <p:nvPicPr>
          <p:cNvPr id="7" name="Picture 6" descr="A picture containing indoor, black, front, sitting&#10;&#10;Description automatically generated">
            <a:extLst>
              <a:ext uri="{FF2B5EF4-FFF2-40B4-BE49-F238E27FC236}">
                <a16:creationId xmlns:a16="http://schemas.microsoft.com/office/drawing/2014/main" id="{FBA37B9E-7C8F-014F-8328-E45B0E1D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513" y="365125"/>
            <a:ext cx="27686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4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99E1AF36-C8EB-6C48-9927-EC0920F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Building Bridges</a:t>
            </a:r>
          </a:p>
        </p:txBody>
      </p:sp>
      <p:pic>
        <p:nvPicPr>
          <p:cNvPr id="11" name="Picture 10" descr="A picture containing indoor, sitting, table, black&#10;&#10;Description automatically generated">
            <a:extLst>
              <a:ext uri="{FF2B5EF4-FFF2-40B4-BE49-F238E27FC236}">
                <a16:creationId xmlns:a16="http://schemas.microsoft.com/office/drawing/2014/main" id="{2653EFF9-D085-9349-89FD-02569D75F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070" y="1221922"/>
            <a:ext cx="10160000" cy="62865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133AEF2-F4AF-1D40-AAAE-D44BFED9ACCC}"/>
              </a:ext>
            </a:extLst>
          </p:cNvPr>
          <p:cNvSpPr/>
          <p:nvPr/>
        </p:nvSpPr>
        <p:spPr>
          <a:xfrm>
            <a:off x="723900" y="2037897"/>
            <a:ext cx="3420156" cy="2091191"/>
          </a:xfrm>
          <a:prstGeom prst="roundRect">
            <a:avLst>
              <a:gd name="adj" fmla="val 48485"/>
            </a:avLst>
          </a:prstGeom>
          <a:solidFill>
            <a:schemeClr val="accent2"/>
          </a:solidFill>
          <a:ln w="28575">
            <a:solidFill>
              <a:srgbClr val="1C2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Labeling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Lays the Foundation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0E99558-61F9-4C4D-A536-E7B2308D7AEB}"/>
              </a:ext>
            </a:extLst>
          </p:cNvPr>
          <p:cNvSpPr/>
          <p:nvPr/>
        </p:nvSpPr>
        <p:spPr>
          <a:xfrm>
            <a:off x="8154083" y="2037897"/>
            <a:ext cx="3419856" cy="2091191"/>
          </a:xfrm>
          <a:prstGeom prst="roundRect">
            <a:avLst>
              <a:gd name="adj" fmla="val 48485"/>
            </a:avLst>
          </a:prstGeom>
          <a:solidFill>
            <a:schemeClr val="accent2"/>
          </a:solidFill>
          <a:ln w="28575">
            <a:solidFill>
              <a:srgbClr val="1C29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Mirroring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Completes the Connection</a:t>
            </a:r>
          </a:p>
        </p:txBody>
      </p:sp>
    </p:spTree>
    <p:extLst>
      <p:ext uri="{BB962C8B-B14F-4D97-AF65-F5344CB8AC3E}">
        <p14:creationId xmlns:p14="http://schemas.microsoft.com/office/powerpoint/2010/main" val="2457868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49C64DF-8E5A-9648-93DC-7774426DC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Deadlines Create Responses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A97415-759F-8545-B7A0-090F1156E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69353"/>
            <a:ext cx="6680201" cy="437019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Deadlines make people act impulsively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Resist the urge to rush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Take advantage of the time constraints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Use deadlines to focus on loss aversion</a:t>
            </a:r>
          </a:p>
        </p:txBody>
      </p:sp>
      <p:pic>
        <p:nvPicPr>
          <p:cNvPr id="10" name="Picture 9" descr="A picture containing object, clock, ball, baseball&#10;&#10;Description automatically generated">
            <a:extLst>
              <a:ext uri="{FF2B5EF4-FFF2-40B4-BE49-F238E27FC236}">
                <a16:creationId xmlns:a16="http://schemas.microsoft.com/office/drawing/2014/main" id="{51B53C8D-2064-E442-90CE-9A408768D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662" y="1175658"/>
            <a:ext cx="5219338" cy="652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7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BE5E5AE-AB47-1549-A831-E87547A6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chemeClr val="accent2"/>
                </a:solidFill>
              </a:rPr>
              <a:t>Loss Aversion - It’s in every Agreement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EFEF32-67A3-6740-8EE0-154C1E3D7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The strongest human bias is “Loss Aversion”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People will take more risks to avoid a loss than they will to realize a gain</a:t>
            </a:r>
          </a:p>
          <a:p>
            <a:r>
              <a:rPr lang="en-US" sz="3200" spc="20" dirty="0">
                <a:solidFill>
                  <a:schemeClr val="accent2"/>
                </a:solidFill>
                <a:cs typeface="Arial"/>
              </a:rPr>
              <a:t>A withdrawal of an offer may be better than the alternative</a:t>
            </a:r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15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2D7BF8-253B-E344-8A39-5DFDAF130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Getting to Yes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30C011-9F73-E707-3DB4-C0201CC56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5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holding, small, red, hand&#10;&#10;Description automatically generated">
            <a:extLst>
              <a:ext uri="{FF2B5EF4-FFF2-40B4-BE49-F238E27FC236}">
                <a16:creationId xmlns:a16="http://schemas.microsoft.com/office/drawing/2014/main" id="{0F7D3923-D0B1-6D41-9C03-627665548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7" b="15329"/>
          <a:stretch/>
        </p:blipFill>
        <p:spPr>
          <a:xfrm>
            <a:off x="-602875" y="864040"/>
            <a:ext cx="6535121" cy="512991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36CBE9D-1CC0-874A-80EB-745BD78D56C2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B79A33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dirty="0">
                <a:solidFill>
                  <a:schemeClr val="accent2"/>
                </a:solidFill>
              </a:rPr>
              <a:t>Positional Bargaining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C16C53-F260-294D-ACF4-A76E6771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6263" y="1825625"/>
            <a:ext cx="6967537" cy="3910449"/>
          </a:xfrm>
        </p:spPr>
        <p:txBody>
          <a:bodyPr>
            <a:noAutofit/>
          </a:bodyPr>
          <a:lstStyle/>
          <a:p>
            <a:pPr algn="r"/>
            <a:r>
              <a:rPr lang="en-US" altLang="en-US" sz="3200" dirty="0">
                <a:solidFill>
                  <a:schemeClr val="accent2"/>
                </a:solidFill>
              </a:rPr>
              <a:t>Doesn’t meet the needs of either party</a:t>
            </a:r>
          </a:p>
          <a:p>
            <a:pPr algn="r"/>
            <a:r>
              <a:rPr lang="en-US" altLang="en-US" sz="3200" dirty="0">
                <a:solidFill>
                  <a:schemeClr val="accent2"/>
                </a:solidFill>
              </a:rPr>
              <a:t>Doesn’t include legitimate interests</a:t>
            </a:r>
          </a:p>
          <a:p>
            <a:pPr algn="r"/>
            <a:r>
              <a:rPr lang="en-US" altLang="en-US" sz="3200" dirty="0">
                <a:solidFill>
                  <a:schemeClr val="accent2"/>
                </a:solidFill>
              </a:rPr>
              <a:t>Results in only small concessions</a:t>
            </a:r>
          </a:p>
          <a:p>
            <a:pPr algn="r"/>
            <a:r>
              <a:rPr lang="en-US" altLang="en-US" sz="3200" dirty="0">
                <a:solidFill>
                  <a:schemeClr val="accent2"/>
                </a:solidFill>
              </a:rPr>
              <a:t>Limits time to discuss concerns </a:t>
            </a:r>
          </a:p>
          <a:p>
            <a:pPr algn="r"/>
            <a:r>
              <a:rPr lang="en-US" altLang="en-US" sz="3200" dirty="0">
                <a:solidFill>
                  <a:schemeClr val="accent2"/>
                </a:solidFill>
              </a:rPr>
              <a:t>Strains parties’ relationship</a:t>
            </a:r>
          </a:p>
          <a:p>
            <a:pPr algn="r"/>
            <a:r>
              <a:rPr lang="en-US" altLang="en-US" sz="3200" dirty="0">
                <a:solidFill>
                  <a:schemeClr val="accent2"/>
                </a:solidFill>
              </a:rPr>
              <a:t>Leads to impasse</a:t>
            </a:r>
          </a:p>
          <a:p>
            <a:pPr algn="r"/>
            <a:endParaRPr lang="en-US" altLang="en-US" sz="3200" dirty="0">
              <a:solidFill>
                <a:schemeClr val="accent2"/>
              </a:solidFill>
            </a:endParaRPr>
          </a:p>
          <a:p>
            <a:pPr algn="r"/>
            <a:endParaRPr lang="en-US" sz="3200" dirty="0">
              <a:solidFill>
                <a:schemeClr val="accent2"/>
              </a:solidFill>
            </a:endParaRPr>
          </a:p>
          <a:p>
            <a:endParaRPr 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2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, automaton&#10;&#10;Description automatically generated">
            <a:extLst>
              <a:ext uri="{FF2B5EF4-FFF2-40B4-BE49-F238E27FC236}">
                <a16:creationId xmlns:a16="http://schemas.microsoft.com/office/drawing/2014/main" id="{9E0411AC-EEFB-324F-862B-FE607B3FE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252" y="1128115"/>
            <a:ext cx="4877292" cy="6459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319ABD-8C3E-9C49-B5BA-B2E680F9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chemeClr val="accent2"/>
                </a:solidFill>
              </a:rPr>
              <a:t>Good relationships work better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9F6F7A-8BAF-2D41-AAD8-9A5B0331D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1600"/>
              </a:spcBef>
              <a:buFont typeface="+mj-lt"/>
              <a:buAutoNum type="arabicPeriod"/>
            </a:pPr>
            <a:r>
              <a:rPr lang="en-US" altLang="en-US" sz="3200" dirty="0">
                <a:solidFill>
                  <a:schemeClr val="accent2"/>
                </a:solidFill>
              </a:rPr>
              <a:t>Develop a relationship before negotiations</a:t>
            </a:r>
          </a:p>
          <a:p>
            <a:pPr marL="514350" indent="-514350">
              <a:spcBef>
                <a:spcPts val="1600"/>
              </a:spcBef>
              <a:buFont typeface="+mj-lt"/>
              <a:buAutoNum type="arabicPeriod"/>
            </a:pPr>
            <a:r>
              <a:rPr lang="en-US" altLang="en-US" sz="3200" dirty="0">
                <a:solidFill>
                  <a:schemeClr val="accent2"/>
                </a:solidFill>
              </a:rPr>
              <a:t>Live by the “Golden Rule”</a:t>
            </a:r>
          </a:p>
          <a:p>
            <a:pPr marL="514350" indent="-514350">
              <a:spcBef>
                <a:spcPts val="1600"/>
              </a:spcBef>
              <a:buFont typeface="+mj-lt"/>
              <a:buAutoNum type="arabicPeriod"/>
            </a:pPr>
            <a:r>
              <a:rPr lang="en-US" altLang="en-US" sz="3200" dirty="0">
                <a:solidFill>
                  <a:schemeClr val="accent2"/>
                </a:solidFill>
              </a:rPr>
              <a:t>Focus on the industry in every discussion </a:t>
            </a:r>
          </a:p>
          <a:p>
            <a:pPr marL="514350" indent="-514350">
              <a:spcBef>
                <a:spcPts val="1600"/>
              </a:spcBef>
              <a:buFont typeface="+mj-lt"/>
              <a:buAutoNum type="arabicPeriod"/>
            </a:pPr>
            <a:r>
              <a:rPr lang="en-US" altLang="en-US" sz="3200" dirty="0">
                <a:solidFill>
                  <a:schemeClr val="accent2"/>
                </a:solidFill>
              </a:rPr>
              <a:t>Its about the future not the past </a:t>
            </a:r>
          </a:p>
          <a:p>
            <a:pPr marL="514350" indent="-514350">
              <a:spcBef>
                <a:spcPts val="1600"/>
              </a:spcBef>
              <a:buFont typeface="+mj-lt"/>
              <a:buAutoNum type="arabicPeriod"/>
            </a:pPr>
            <a:r>
              <a:rPr lang="en-US" altLang="en-US" sz="3200" dirty="0">
                <a:solidFill>
                  <a:schemeClr val="accent2"/>
                </a:solidFill>
              </a:rPr>
              <a:t>Human reactions can be disastrous</a:t>
            </a:r>
          </a:p>
        </p:txBody>
      </p:sp>
    </p:spTree>
    <p:extLst>
      <p:ext uri="{BB962C8B-B14F-4D97-AF65-F5344CB8AC3E}">
        <p14:creationId xmlns:p14="http://schemas.microsoft.com/office/powerpoint/2010/main" val="27381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light&#10;&#10;Description automatically generated">
            <a:extLst>
              <a:ext uri="{FF2B5EF4-FFF2-40B4-BE49-F238E27FC236}">
                <a16:creationId xmlns:a16="http://schemas.microsoft.com/office/drawing/2014/main" id="{0AA74B3A-E584-A24C-8550-F0D9FCEF1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729" y="52578"/>
            <a:ext cx="4982845" cy="7336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EF1B2-8F13-3F41-AE20-6D1C3BD6F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76" y="365125"/>
            <a:ext cx="10515600" cy="1325563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chemeClr val="accent2"/>
                </a:solidFill>
              </a:rPr>
              <a:t>Human Reactions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6" name="Picture 25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E297C0E0-4E65-184D-8742-0D514B767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928" y="-132491"/>
            <a:ext cx="4850072" cy="6466762"/>
          </a:xfrm>
          <a:prstGeom prst="rect">
            <a:avLst/>
          </a:prstGeom>
        </p:spPr>
      </p:pic>
      <p:pic>
        <p:nvPicPr>
          <p:cNvPr id="28" name="Picture 27" descr="A picture containing indoor, white, black, light&#10;&#10;Description automatically generated">
            <a:extLst>
              <a:ext uri="{FF2B5EF4-FFF2-40B4-BE49-F238E27FC236}">
                <a16:creationId xmlns:a16="http://schemas.microsoft.com/office/drawing/2014/main" id="{F3EAE2D4-6902-DA43-B6AE-9BAB82EA7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648" y="1717153"/>
            <a:ext cx="3383280" cy="38666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F2DC4E-6F1F-6F4C-8B0B-C826D1F0BF24}"/>
              </a:ext>
            </a:extLst>
          </p:cNvPr>
          <p:cNvSpPr/>
          <p:nvPr/>
        </p:nvSpPr>
        <p:spPr>
          <a:xfrm>
            <a:off x="317728" y="3910963"/>
            <a:ext cx="3288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7434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Perception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F341C7-47F9-474B-8259-3D689BC2BCB7}"/>
              </a:ext>
            </a:extLst>
          </p:cNvPr>
          <p:cNvSpPr/>
          <p:nvPr/>
        </p:nvSpPr>
        <p:spPr>
          <a:xfrm>
            <a:off x="4808367" y="5001223"/>
            <a:ext cx="2582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7434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Emotion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8C167F-E3A9-C144-A36C-AF7B89BA9A90}"/>
              </a:ext>
            </a:extLst>
          </p:cNvPr>
          <p:cNvSpPr/>
          <p:nvPr/>
        </p:nvSpPr>
        <p:spPr>
          <a:xfrm>
            <a:off x="7482634" y="3449298"/>
            <a:ext cx="47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C7434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1873765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23B7D5A5-F9AF-5B4E-8BA8-1D420333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Perception</a:t>
            </a:r>
          </a:p>
        </p:txBody>
      </p:sp>
      <p:pic>
        <p:nvPicPr>
          <p:cNvPr id="22" name="Picture 21" descr="A close up of a glass cup&#10;&#10;Description automatically generated">
            <a:extLst>
              <a:ext uri="{FF2B5EF4-FFF2-40B4-BE49-F238E27FC236}">
                <a16:creationId xmlns:a16="http://schemas.microsoft.com/office/drawing/2014/main" id="{D06A316D-B524-9241-B3B3-00B6C2543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53" b="8092"/>
          <a:stretch/>
        </p:blipFill>
        <p:spPr>
          <a:xfrm>
            <a:off x="8443913" y="342901"/>
            <a:ext cx="3871911" cy="6462522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6744134-632F-AF4C-B3DC-C54B8714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91525" cy="3910449"/>
          </a:xfrm>
        </p:spPr>
        <p:txBody>
          <a:bodyPr>
            <a:noAutofit/>
          </a:bodyPr>
          <a:lstStyle/>
          <a:p>
            <a:r>
              <a:rPr lang="en-US" altLang="en-US" sz="3200" dirty="0">
                <a:solidFill>
                  <a:schemeClr val="accent2"/>
                </a:solidFill>
              </a:rPr>
              <a:t>Your reality </a:t>
            </a:r>
            <a:r>
              <a:rPr lang="en-US" altLang="en-US" sz="3200" i="1" dirty="0">
                <a:solidFill>
                  <a:schemeClr val="accent2"/>
                </a:solidFill>
              </a:rPr>
              <a:t>vs. </a:t>
            </a:r>
            <a:r>
              <a:rPr lang="en-US" altLang="en-US" sz="3200" dirty="0">
                <a:solidFill>
                  <a:schemeClr val="accent2"/>
                </a:solidFill>
              </a:rPr>
              <a:t>their perceptions</a:t>
            </a:r>
          </a:p>
          <a:p>
            <a:r>
              <a:rPr lang="en-US" altLang="en-US" sz="3200" u="sng" dirty="0">
                <a:solidFill>
                  <a:schemeClr val="accent2"/>
                </a:solidFill>
              </a:rPr>
              <a:t>Why</a:t>
            </a:r>
            <a:r>
              <a:rPr lang="en-US" altLang="en-US" sz="3200" dirty="0">
                <a:solidFill>
                  <a:schemeClr val="accent2"/>
                </a:solidFill>
              </a:rPr>
              <a:t> they believe </a:t>
            </a:r>
            <a:r>
              <a:rPr lang="en-US" altLang="en-US" sz="3200" u="sng" dirty="0">
                <a:solidFill>
                  <a:schemeClr val="accent2"/>
                </a:solidFill>
              </a:rPr>
              <a:t>what</a:t>
            </a:r>
            <a:r>
              <a:rPr lang="en-US" altLang="en-US" sz="3200" dirty="0">
                <a:solidFill>
                  <a:schemeClr val="accent2"/>
                </a:solidFill>
              </a:rPr>
              <a:t> they believe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Communicate your views and beliefs clearly</a:t>
            </a:r>
          </a:p>
          <a:p>
            <a:pPr marL="0" indent="0" algn="ctr">
              <a:spcBef>
                <a:spcPts val="2200"/>
              </a:spcBef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Union Perception - Full employment</a:t>
            </a:r>
          </a:p>
          <a:p>
            <a:pPr marL="0" indent="0" algn="ctr">
              <a:buNone/>
            </a:pPr>
            <a:r>
              <a:rPr lang="en-US" altLang="en-US" sz="3200" dirty="0">
                <a:solidFill>
                  <a:srgbClr val="FF0000"/>
                </a:solidFill>
              </a:rPr>
              <a:t>Industry Reality - Market share is flat</a:t>
            </a:r>
          </a:p>
        </p:txBody>
      </p:sp>
    </p:spTree>
    <p:extLst>
      <p:ext uri="{BB962C8B-B14F-4D97-AF65-F5344CB8AC3E}">
        <p14:creationId xmlns:p14="http://schemas.microsoft.com/office/powerpoint/2010/main" val="2351199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050-6144-BCCF-2F58-D46C041B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064" y="1139723"/>
            <a:ext cx="6680593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Part II will cover </a:t>
            </a:r>
            <a:r>
              <a:rPr lang="en-US" i="1" dirty="0"/>
              <a:t>“Negotiating with No” </a:t>
            </a:r>
            <a:br>
              <a:rPr lang="en-US" i="1" dirty="0"/>
            </a:br>
            <a:r>
              <a:rPr lang="en-US" i="1" dirty="0"/>
              <a:t>and </a:t>
            </a:r>
            <a:br>
              <a:rPr lang="en-US" i="1" dirty="0"/>
            </a:br>
            <a:r>
              <a:rPr lang="en-US" i="1" dirty="0"/>
              <a:t>“Getting to Yes”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F7011-5B05-0377-6929-ADAFAB907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60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01F4F6-B7EC-9042-8D60-8CCDB95EC9A6}"/>
              </a:ext>
            </a:extLst>
          </p:cNvPr>
          <p:cNvSpPr txBox="1">
            <a:spLocks/>
          </p:cNvSpPr>
          <p:nvPr/>
        </p:nvSpPr>
        <p:spPr>
          <a:xfrm>
            <a:off x="540201" y="1501615"/>
            <a:ext cx="7305678" cy="41624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B79A33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200" b="0" dirty="0">
                <a:solidFill>
                  <a:schemeClr val="accent2"/>
                </a:solidFill>
              </a:rPr>
              <a:t>Understand the Business Manager’s needs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→"/>
            </a:pPr>
            <a:r>
              <a:rPr lang="en-US" altLang="en-US" sz="2800" b="0" dirty="0"/>
              <a:t>They seek appreciation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→"/>
            </a:pPr>
            <a:r>
              <a:rPr lang="en-US" altLang="en-US" sz="2800" b="0" dirty="0"/>
              <a:t>They seek recognition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→"/>
            </a:pPr>
            <a:r>
              <a:rPr lang="en-US" altLang="en-US" sz="2800" b="0" dirty="0"/>
              <a:t>They seek status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40000"/>
              </a:buClr>
            </a:pPr>
            <a:r>
              <a:rPr lang="en-US" altLang="en-US" sz="3200" b="0" dirty="0">
                <a:solidFill>
                  <a:schemeClr val="accent2"/>
                </a:solidFill>
              </a:rPr>
              <a:t>Listen intently before reacting to emotional comments</a:t>
            </a:r>
          </a:p>
          <a:p>
            <a:pPr marL="914400" lvl="1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→"/>
            </a:pPr>
            <a:r>
              <a:rPr lang="en-US" sz="2800" b="0" spc="15" dirty="0">
                <a:cs typeface="Calibri" panose="020F0502020204030204" pitchFamily="34" charset="0"/>
              </a:rPr>
              <a:t>Recognize political realities</a:t>
            </a:r>
          </a:p>
          <a:p>
            <a:pPr marL="755015" lvl="1" indent="-285750">
              <a:lnSpc>
                <a:spcPct val="100000"/>
              </a:lnSpc>
              <a:spcBef>
                <a:spcPts val="100"/>
              </a:spcBef>
              <a:buClr>
                <a:schemeClr val="tx1"/>
              </a:buClr>
              <a:tabLst>
                <a:tab pos="254635" algn="l"/>
              </a:tabLst>
              <a:defRPr/>
            </a:pPr>
            <a:endParaRPr lang="en-US" sz="3200" b="0" spc="15" dirty="0">
              <a:solidFill>
                <a:srgbClr val="D53746"/>
              </a:solidFill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EF1B2-8F13-3F41-AE20-6D1C3BD6F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Emotion</a:t>
            </a:r>
          </a:p>
        </p:txBody>
      </p:sp>
      <p:pic>
        <p:nvPicPr>
          <p:cNvPr id="14" name="Picture 13" descr="A group of people standing in a line&#10;&#10;Description automatically generated with low confidence">
            <a:extLst>
              <a:ext uri="{FF2B5EF4-FFF2-40B4-BE49-F238E27FC236}">
                <a16:creationId xmlns:a16="http://schemas.microsoft.com/office/drawing/2014/main" id="{A65CE381-ED7E-E44A-BA84-3D8ADA00F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045" y="1956620"/>
            <a:ext cx="66501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6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BE5E5AE-AB47-1549-A831-E87547A6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chemeClr val="accent2"/>
                </a:solidFill>
              </a:rPr>
              <a:t>Communication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DEFEF32-67A3-6740-8EE0-154C1E3D7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solidFill>
                  <a:schemeClr val="accent2"/>
                </a:solidFill>
              </a:rPr>
              <a:t>This is the </a:t>
            </a:r>
            <a:r>
              <a:rPr lang="en-US" altLang="en-US" sz="3200" u="sng" dirty="0">
                <a:solidFill>
                  <a:schemeClr val="accent2"/>
                </a:solidFill>
              </a:rPr>
              <a:t>most important skillset </a:t>
            </a:r>
          </a:p>
          <a:p>
            <a:pPr lvl="1">
              <a:buFont typeface="System Font Regular"/>
              <a:buChar char="→"/>
            </a:pPr>
            <a:r>
              <a:rPr lang="en-US" altLang="en-US" sz="3200" dirty="0">
                <a:solidFill>
                  <a:schemeClr val="accent2"/>
                </a:solidFill>
              </a:rPr>
              <a:t>Requires active listening</a:t>
            </a:r>
          </a:p>
          <a:p>
            <a:pPr lvl="1">
              <a:buFont typeface="System Font Regular"/>
              <a:buChar char="→"/>
            </a:pPr>
            <a:r>
              <a:rPr lang="en-US" altLang="en-US" sz="3200" dirty="0">
                <a:solidFill>
                  <a:schemeClr val="accent2"/>
                </a:solidFill>
              </a:rPr>
              <a:t>Elicits responses</a:t>
            </a:r>
          </a:p>
          <a:p>
            <a:pPr lvl="1">
              <a:buFont typeface="System Font Regular"/>
              <a:buChar char="→"/>
            </a:pPr>
            <a:r>
              <a:rPr lang="en-US" altLang="en-US" sz="3200" dirty="0">
                <a:solidFill>
                  <a:schemeClr val="accent2"/>
                </a:solidFill>
              </a:rPr>
              <a:t>Impacts perception</a:t>
            </a:r>
          </a:p>
          <a:p>
            <a:pPr lvl="1">
              <a:buFont typeface="System Font Regular"/>
              <a:buChar char="→"/>
            </a:pPr>
            <a:r>
              <a:rPr lang="en-US" altLang="en-US" sz="3200" dirty="0">
                <a:solidFill>
                  <a:schemeClr val="accent2"/>
                </a:solidFill>
              </a:rPr>
              <a:t>Leads to consensus </a:t>
            </a:r>
          </a:p>
        </p:txBody>
      </p:sp>
      <p:pic>
        <p:nvPicPr>
          <p:cNvPr id="3" name="Picture 2" descr="A picture containing indoor, toy, dark&#10;&#10;Description automatically generated">
            <a:extLst>
              <a:ext uri="{FF2B5EF4-FFF2-40B4-BE49-F238E27FC236}">
                <a16:creationId xmlns:a16="http://schemas.microsoft.com/office/drawing/2014/main" id="{DD0B7415-A4EC-934F-9DDE-47B0D2FC4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374" y="1410182"/>
            <a:ext cx="8609251" cy="567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34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EA6C206C-4033-6846-BAAD-FA96EA524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5419" b="32925"/>
          <a:stretch/>
        </p:blipFill>
        <p:spPr>
          <a:xfrm>
            <a:off x="-138380" y="2682875"/>
            <a:ext cx="13031839" cy="45526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098FC-F6D2-6F4B-A5FD-495729FE2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1524000"/>
            <a:ext cx="5740895" cy="43608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accent2"/>
                </a:solidFill>
              </a:rPr>
              <a:t>Searching for a single answer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accent2"/>
                </a:solidFill>
              </a:rPr>
              <a:t>Judging prematurely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accent2"/>
                </a:solidFill>
              </a:rPr>
              <a:t>Assuming a fixed pie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accent2"/>
                </a:solidFill>
              </a:rPr>
              <a:t>Believing solving their problem is their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3200" dirty="0">
                <a:solidFill>
                  <a:schemeClr val="accent2"/>
                </a:solidFill>
              </a:rPr>
              <a:t>Being too rigid in your solutions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EF1B2-8F13-3F41-AE20-6D1C3BD6F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Human reactions create obstacles</a:t>
            </a:r>
          </a:p>
        </p:txBody>
      </p:sp>
    </p:spTree>
    <p:extLst>
      <p:ext uri="{BB962C8B-B14F-4D97-AF65-F5344CB8AC3E}">
        <p14:creationId xmlns:p14="http://schemas.microsoft.com/office/powerpoint/2010/main" val="791592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47374E-7A40-CC4F-BBB9-36D2DF04B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6305"/>
            <a:ext cx="10014680" cy="4370190"/>
          </a:xfrm>
        </p:spPr>
        <p:txBody>
          <a:bodyPr>
            <a:noAutofit/>
          </a:bodyPr>
          <a:lstStyle/>
          <a:p>
            <a:r>
              <a:rPr lang="en-US" altLang="en-US" sz="3200" dirty="0">
                <a:solidFill>
                  <a:schemeClr val="accent2"/>
                </a:solidFill>
              </a:rPr>
              <a:t>Your best offer today will be the starting point tomorrow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Have a bottom line, or the worst acceptable outcome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Be cautious of a </a:t>
            </a:r>
            <a:r>
              <a:rPr lang="en-US" altLang="en-US" sz="3200" i="1" dirty="0">
                <a:solidFill>
                  <a:schemeClr val="accent2"/>
                </a:solidFill>
              </a:rPr>
              <a:t>“bottom line rigidity”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Understand your BATNA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B7A45E03-C2F2-AC4E-8D8B-1AEB05B03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84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The Bottom Line</a:t>
            </a:r>
          </a:p>
        </p:txBody>
      </p:sp>
    </p:spTree>
    <p:extLst>
      <p:ext uri="{BB962C8B-B14F-4D97-AF65-F5344CB8AC3E}">
        <p14:creationId xmlns:p14="http://schemas.microsoft.com/office/powerpoint/2010/main" val="404876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able, room&#10;&#10;Description automatically generated">
            <a:extLst>
              <a:ext uri="{FF2B5EF4-FFF2-40B4-BE49-F238E27FC236}">
                <a16:creationId xmlns:a16="http://schemas.microsoft.com/office/drawing/2014/main" id="{D18113F6-4266-D14C-BD34-D520A655A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16" b="16509"/>
          <a:stretch/>
        </p:blipFill>
        <p:spPr>
          <a:xfrm>
            <a:off x="6392332" y="1524000"/>
            <a:ext cx="5653894" cy="4721345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60223A5-8F24-4E43-8672-831959FDDE24}"/>
              </a:ext>
            </a:extLst>
          </p:cNvPr>
          <p:cNvSpPr txBox="1">
            <a:spLocks/>
          </p:cNvSpPr>
          <p:nvPr/>
        </p:nvSpPr>
        <p:spPr>
          <a:xfrm>
            <a:off x="743364" y="359229"/>
            <a:ext cx="106104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B79A33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100" dirty="0">
                <a:solidFill>
                  <a:schemeClr val="accent2"/>
                </a:solidFill>
              </a:rPr>
              <a:t>Best Alternative To a Negotiated Agreement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FC537C-D74B-D64C-863C-1EC08A304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439" y="1906671"/>
            <a:ext cx="9906000" cy="4110899"/>
          </a:xfrm>
        </p:spPr>
        <p:txBody>
          <a:bodyPr anchor="t">
            <a:normAutofit/>
          </a:bodyPr>
          <a:lstStyle/>
          <a:p>
            <a:r>
              <a:rPr lang="en-US" altLang="en-US" sz="3200" dirty="0">
                <a:solidFill>
                  <a:schemeClr val="accent2"/>
                </a:solidFill>
              </a:rPr>
              <a:t>What is your BATNA? </a:t>
            </a:r>
          </a:p>
          <a:p>
            <a:pPr lvl="1"/>
            <a:r>
              <a:rPr lang="en-US" altLang="en-US" sz="3200" dirty="0">
                <a:solidFill>
                  <a:schemeClr val="accent2"/>
                </a:solidFill>
              </a:rPr>
              <a:t>Any flexibility</a:t>
            </a:r>
          </a:p>
          <a:p>
            <a:pPr lvl="1"/>
            <a:r>
              <a:rPr lang="en-US" altLang="en-US" sz="3200" dirty="0">
                <a:solidFill>
                  <a:schemeClr val="accent2"/>
                </a:solidFill>
              </a:rPr>
              <a:t>Wait for the Interim</a:t>
            </a:r>
          </a:p>
          <a:p>
            <a:pPr lvl="1"/>
            <a:r>
              <a:rPr lang="en-US" altLang="en-US" sz="3200" dirty="0">
                <a:solidFill>
                  <a:schemeClr val="accent2"/>
                </a:solidFill>
              </a:rPr>
              <a:t>Let CIR decide</a:t>
            </a:r>
          </a:p>
          <a:p>
            <a:pPr lvl="1"/>
            <a:r>
              <a:rPr lang="en-US" altLang="en-US" sz="3200" dirty="0">
                <a:solidFill>
                  <a:schemeClr val="accent2"/>
                </a:solidFill>
              </a:rPr>
              <a:t>Withdraw</a:t>
            </a:r>
          </a:p>
          <a:p>
            <a:pPr lvl="1"/>
            <a:r>
              <a:rPr lang="en-US" altLang="en-US" sz="3200" dirty="0">
                <a:solidFill>
                  <a:schemeClr val="accent2"/>
                </a:solidFill>
              </a:rPr>
              <a:t>Walk away</a:t>
            </a:r>
          </a:p>
          <a:p>
            <a:pPr lvl="1"/>
            <a:r>
              <a:rPr lang="en-US" altLang="en-US" sz="3200" dirty="0">
                <a:solidFill>
                  <a:schemeClr val="accent2"/>
                </a:solidFill>
              </a:rPr>
              <a:t>Strike/Lockout?</a:t>
            </a:r>
          </a:p>
          <a:p>
            <a:r>
              <a:rPr lang="en-US" altLang="en-US" sz="3200" dirty="0">
                <a:solidFill>
                  <a:schemeClr val="accent2"/>
                </a:solidFill>
              </a:rPr>
              <a:t>Measure all proposals against your BATNA</a:t>
            </a:r>
          </a:p>
          <a:p>
            <a:pPr lvl="1"/>
            <a:endParaRPr lang="en-US" altLang="en-US" sz="3200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05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picture containing sky, outdoor, building, city&#10;&#10;Description automatically generated">
            <a:extLst>
              <a:ext uri="{FF2B5EF4-FFF2-40B4-BE49-F238E27FC236}">
                <a16:creationId xmlns:a16="http://schemas.microsoft.com/office/drawing/2014/main" id="{BBE8AA60-FE57-7F1D-4BD0-E5F1DD90F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-87682" y="0"/>
            <a:ext cx="12279682" cy="9209763"/>
          </a:xfr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E05D36C-1C6B-5540-AB5E-C2FEF8B74C9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</a:rPr>
              <a:t>Go to the Balcony</a:t>
            </a:r>
          </a:p>
        </p:txBody>
      </p:sp>
    </p:spTree>
    <p:extLst>
      <p:ext uri="{BB962C8B-B14F-4D97-AF65-F5344CB8AC3E}">
        <p14:creationId xmlns:p14="http://schemas.microsoft.com/office/powerpoint/2010/main" val="4193442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picture containing cake, indoor, birthday, table&#10;&#10;Description automatically generated">
            <a:extLst>
              <a:ext uri="{FF2B5EF4-FFF2-40B4-BE49-F238E27FC236}">
                <a16:creationId xmlns:a16="http://schemas.microsoft.com/office/drawing/2014/main" id="{46A4284F-5E1B-084F-B643-7897D678E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00"/>
          <a:stretch/>
        </p:blipFill>
        <p:spPr>
          <a:xfrm>
            <a:off x="1274164" y="764230"/>
            <a:ext cx="9653958" cy="5430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EF1B2-8F13-3F41-AE20-6D1C3BD6F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The Victory Speech</a:t>
            </a:r>
          </a:p>
        </p:txBody>
      </p:sp>
    </p:spTree>
    <p:extLst>
      <p:ext uri="{BB962C8B-B14F-4D97-AF65-F5344CB8AC3E}">
        <p14:creationId xmlns:p14="http://schemas.microsoft.com/office/powerpoint/2010/main" val="1451076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262E0-4B2A-4053-E49F-34BB3B2AB1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Questions, comments, let’s talk!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2F2CC-00D1-0430-6B67-D0194E4E2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61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0C24-9859-FD90-C24C-CED8CAFDE8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7DB03-F0DB-09FF-B14D-03B3F24204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 Andrews | </a:t>
            </a:r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ian.andrews@necanet.org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2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5D06F-F530-0E81-7EA5-022B93BF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Negotiating with No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82FD4-C4AB-4165-F88E-3E52805C6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9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ng_paper_pieces_custom_no_loop_12864-2" descr="long_paper_pieces_custom_no_loop_12864-2">
            <a:hlinkClick r:id="" action="ppaction://media"/>
            <a:extLst>
              <a:ext uri="{FF2B5EF4-FFF2-40B4-BE49-F238E27FC236}">
                <a16:creationId xmlns:a16="http://schemas.microsoft.com/office/drawing/2014/main" id="{AE3C465A-B13E-D044-A8EB-7F4DDA4DDD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0"/>
            <a:ext cx="12192000" cy="617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9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C16C53-F260-294D-ACF4-A76E6771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accent2"/>
                </a:solidFill>
              </a:rPr>
              <a:t>Why is a “No” response useful?</a:t>
            </a:r>
          </a:p>
          <a:p>
            <a:pPr lvl="1">
              <a:buFont typeface="System Font Regular"/>
              <a:buChar char="→"/>
            </a:pPr>
            <a:r>
              <a:rPr lang="en-US" sz="3200" dirty="0">
                <a:solidFill>
                  <a:schemeClr val="accent2"/>
                </a:solidFill>
              </a:rPr>
              <a:t>Because “No” unlocks negotiations.</a:t>
            </a:r>
          </a:p>
          <a:p>
            <a:pPr lvl="1">
              <a:buFont typeface="System Font Regular"/>
              <a:buChar char="→"/>
            </a:pPr>
            <a:r>
              <a:rPr lang="en-US" sz="3200" dirty="0">
                <a:solidFill>
                  <a:schemeClr val="accent2"/>
                </a:solidFill>
              </a:rPr>
              <a:t>It sets the ceiling and floor of your counterpart’s comfort level. </a:t>
            </a:r>
          </a:p>
          <a:p>
            <a:pPr lvl="0"/>
            <a:r>
              <a:rPr lang="en-US" sz="3200" dirty="0">
                <a:solidFill>
                  <a:schemeClr val="accent2"/>
                </a:solidFill>
              </a:rPr>
              <a:t>What should you do now?</a:t>
            </a:r>
          </a:p>
          <a:p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6CBE9D-1CC0-874A-80EB-745BD78D56C2}"/>
              </a:ext>
            </a:extLst>
          </p:cNvPr>
          <p:cNvSpPr txBox="1">
            <a:spLocks/>
          </p:cNvSpPr>
          <p:nvPr/>
        </p:nvSpPr>
        <p:spPr>
          <a:xfrm>
            <a:off x="748815" y="441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B79A33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So, what happens next?</a:t>
            </a:r>
          </a:p>
        </p:txBody>
      </p:sp>
    </p:spTree>
    <p:extLst>
      <p:ext uri="{BB962C8B-B14F-4D97-AF65-F5344CB8AC3E}">
        <p14:creationId xmlns:p14="http://schemas.microsoft.com/office/powerpoint/2010/main" val="3368414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098FC-F6D2-6F4B-A5FD-495729FE2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8800"/>
            <a:ext cx="8304212" cy="4360863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sz="3200" dirty="0">
                <a:solidFill>
                  <a:schemeClr val="accent2"/>
                </a:solidFill>
              </a:rPr>
              <a:t>What about this doesn’t work for you?</a:t>
            </a:r>
          </a:p>
          <a:p>
            <a:pPr>
              <a:buClr>
                <a:schemeClr val="accent2"/>
              </a:buClr>
            </a:pPr>
            <a:r>
              <a:rPr lang="en-US" sz="3200" dirty="0">
                <a:solidFill>
                  <a:schemeClr val="accent2"/>
                </a:solidFill>
              </a:rPr>
              <a:t>What would you need to make this work?</a:t>
            </a:r>
          </a:p>
          <a:p>
            <a:pPr>
              <a:buClr>
                <a:schemeClr val="accent2"/>
              </a:buClr>
            </a:pPr>
            <a:r>
              <a:rPr lang="en-US" sz="3200" dirty="0">
                <a:solidFill>
                  <a:schemeClr val="accent2"/>
                </a:solidFill>
              </a:rPr>
              <a:t>It seems there’s something here that bothers you. What is it?</a:t>
            </a:r>
          </a:p>
          <a:p>
            <a:pPr>
              <a:buClr>
                <a:schemeClr val="accent2"/>
              </a:buClr>
            </a:pPr>
            <a:r>
              <a:rPr lang="en-US" sz="3200" dirty="0">
                <a:solidFill>
                  <a:schemeClr val="accent2"/>
                </a:solidFill>
              </a:rPr>
              <a:t>Is there anything we can change so you can live with it?</a:t>
            </a:r>
          </a:p>
        </p:txBody>
      </p:sp>
      <p:pic>
        <p:nvPicPr>
          <p:cNvPr id="5" name="Picture 4" descr="A picture containing dark, white, light, black&#10;&#10;Description automatically generated">
            <a:extLst>
              <a:ext uri="{FF2B5EF4-FFF2-40B4-BE49-F238E27FC236}">
                <a16:creationId xmlns:a16="http://schemas.microsoft.com/office/drawing/2014/main" id="{5C69B49C-F58C-6B44-AF33-DB14563E3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611" y="1182691"/>
            <a:ext cx="42862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EF1B2-8F13-3F41-AE20-6D1C3BD6F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Reply to a “No” response with questions</a:t>
            </a:r>
          </a:p>
        </p:txBody>
      </p:sp>
    </p:spTree>
    <p:extLst>
      <p:ext uri="{BB962C8B-B14F-4D97-AF65-F5344CB8AC3E}">
        <p14:creationId xmlns:p14="http://schemas.microsoft.com/office/powerpoint/2010/main" val="4226386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0C128E6-75D0-CC40-9437-B97D44D6C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6"/>
          <a:stretch/>
        </p:blipFill>
        <p:spPr>
          <a:xfrm>
            <a:off x="16759" y="926068"/>
            <a:ext cx="6000378" cy="55626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8C0912-D541-E648-A6B5-C5EDBCD5C9F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B79A33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171450" indent="-17145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accent2"/>
                </a:solidFill>
              </a:rPr>
              <a:t>Solicit correcting actions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C16C53-F260-294D-ACF4-A76E6771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7301" y="1690688"/>
            <a:ext cx="7055528" cy="4037012"/>
          </a:xfrm>
        </p:spPr>
        <p:txBody>
          <a:bodyPr anchor="t">
            <a:normAutofit/>
          </a:bodyPr>
          <a:lstStyle/>
          <a:p>
            <a:pPr marL="171450" indent="-17145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accent2"/>
                </a:solidFill>
              </a:rPr>
              <a:t>Correcting is irresistible</a:t>
            </a:r>
          </a:p>
          <a:p>
            <a:pPr marL="171450" indent="-17145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accent2"/>
                </a:solidFill>
              </a:rPr>
              <a:t>Correcting provides opportunities for positive discussions</a:t>
            </a:r>
          </a:p>
          <a:p>
            <a:pPr marL="171450" indent="-17145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accent2"/>
                </a:solidFill>
              </a:rPr>
              <a:t>Intentional or unintentional comments elicit responses</a:t>
            </a:r>
          </a:p>
        </p:txBody>
      </p:sp>
    </p:spTree>
    <p:extLst>
      <p:ext uri="{BB962C8B-B14F-4D97-AF65-F5344CB8AC3E}">
        <p14:creationId xmlns:p14="http://schemas.microsoft.com/office/powerpoint/2010/main" val="104891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5D12A-15B4-8147-A96C-6C3E04BD6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No may mean something else</a:t>
            </a:r>
          </a:p>
        </p:txBody>
      </p:sp>
      <p:pic>
        <p:nvPicPr>
          <p:cNvPr id="6" name="Picture 5" descr="A picture containing person, holding, standing, man&#10;&#10;Description automatically generated">
            <a:extLst>
              <a:ext uri="{FF2B5EF4-FFF2-40B4-BE49-F238E27FC236}">
                <a16:creationId xmlns:a16="http://schemas.microsoft.com/office/drawing/2014/main" id="{E6A3B774-FB49-494E-A31F-2CBAEAAAA5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22"/>
          <a:stretch/>
        </p:blipFill>
        <p:spPr>
          <a:xfrm>
            <a:off x="6738942" y="1828800"/>
            <a:ext cx="5328843" cy="5029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B97B41-AF0F-2249-878A-5B61DF25E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69353"/>
            <a:ext cx="10217727" cy="391044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I don’t understand how it helps our members</a:t>
            </a:r>
          </a:p>
          <a:p>
            <a:pPr lvl="0"/>
            <a:r>
              <a:rPr lang="en-US" sz="3200" dirty="0">
                <a:solidFill>
                  <a:schemeClr val="accent2"/>
                </a:solidFill>
              </a:rPr>
              <a:t>I’m uncomfortable with the proposal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I want to confer with someone else</a:t>
            </a:r>
          </a:p>
          <a:p>
            <a:r>
              <a:rPr lang="en-US" sz="3200" dirty="0">
                <a:solidFill>
                  <a:schemeClr val="accent2"/>
                </a:solidFill>
              </a:rPr>
              <a:t>I’d like something else </a:t>
            </a:r>
          </a:p>
          <a:p>
            <a:pPr lvl="0"/>
            <a:r>
              <a:rPr lang="en-US" sz="3200" dirty="0">
                <a:solidFill>
                  <a:schemeClr val="accent2"/>
                </a:solidFill>
              </a:rPr>
              <a:t>I can’t agree yet </a:t>
            </a:r>
          </a:p>
          <a:p>
            <a:pPr lvl="0"/>
            <a:r>
              <a:rPr lang="en-US" sz="3200" dirty="0">
                <a:solidFill>
                  <a:schemeClr val="accent2"/>
                </a:solidFill>
              </a:rPr>
              <a:t>I need more information </a:t>
            </a:r>
          </a:p>
        </p:txBody>
      </p:sp>
    </p:spTree>
    <p:extLst>
      <p:ext uri="{BB962C8B-B14F-4D97-AF65-F5344CB8AC3E}">
        <p14:creationId xmlns:p14="http://schemas.microsoft.com/office/powerpoint/2010/main" val="1574893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19ABD-8C3E-9C49-B5BA-B2E680F9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solidFill>
                  <a:schemeClr val="accent2"/>
                </a:solidFill>
              </a:rPr>
              <a:t>Interpreting Irrational Behavior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0AB8B-32D0-BE43-BA4C-B52B6610D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065" indent="0">
              <a:lnSpc>
                <a:spcPct val="100000"/>
              </a:lnSpc>
              <a:buClr>
                <a:srgbClr val="E41526"/>
              </a:buClr>
              <a:buNone/>
              <a:tabLst>
                <a:tab pos="241935" algn="l"/>
              </a:tabLst>
              <a:defRPr/>
            </a:pPr>
            <a:r>
              <a:rPr lang="en-US" spc="20" dirty="0">
                <a:solidFill>
                  <a:schemeClr val="accent2"/>
                </a:solidFill>
                <a:cs typeface="Arial"/>
              </a:rPr>
              <a:t>Just because someone is acting poorly doesn’t mean they are crazy, more than likely, they…</a:t>
            </a:r>
          </a:p>
          <a:p>
            <a:pPr marL="469265" lvl="1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None/>
              <a:tabLst>
                <a:tab pos="241935" algn="l"/>
              </a:tabLst>
              <a:defRPr/>
            </a:pPr>
            <a:r>
              <a:rPr lang="en-US" sz="2800" spc="20" dirty="0">
                <a:solidFill>
                  <a:schemeClr val="accent2"/>
                </a:solidFill>
                <a:cs typeface="Arial"/>
              </a:rPr>
              <a:t>…have concerns about ratification</a:t>
            </a:r>
          </a:p>
          <a:p>
            <a:pPr marL="469265" lvl="1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None/>
              <a:tabLst>
                <a:tab pos="241935" algn="l"/>
              </a:tabLst>
              <a:defRPr/>
            </a:pPr>
            <a:r>
              <a:rPr lang="en-US" sz="2800" spc="20" dirty="0">
                <a:solidFill>
                  <a:schemeClr val="accent2"/>
                </a:solidFill>
                <a:cs typeface="Arial"/>
              </a:rPr>
              <a:t>…have incomplete or different information</a:t>
            </a:r>
          </a:p>
          <a:p>
            <a:pPr marL="469265" lvl="1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None/>
              <a:tabLst>
                <a:tab pos="241935" algn="l"/>
              </a:tabLst>
              <a:defRPr/>
            </a:pPr>
            <a:r>
              <a:rPr lang="en-US" sz="2800" spc="20" dirty="0">
                <a:solidFill>
                  <a:schemeClr val="accent2"/>
                </a:solidFill>
                <a:cs typeface="Arial"/>
              </a:rPr>
              <a:t>…have hidden interests justifying behavior</a:t>
            </a:r>
          </a:p>
          <a:p>
            <a:pPr marL="469265" lvl="1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None/>
              <a:tabLst>
                <a:tab pos="241935" algn="l"/>
              </a:tabLst>
              <a:defRPr/>
            </a:pPr>
            <a:r>
              <a:rPr lang="en-US" sz="2800" spc="20" dirty="0">
                <a:solidFill>
                  <a:schemeClr val="accent2"/>
                </a:solidFill>
                <a:cs typeface="Arial"/>
              </a:rPr>
              <a:t>…are attempting to get an ill-advised response</a:t>
            </a:r>
          </a:p>
          <a:p>
            <a:pPr marL="469265" lvl="1" indent="0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None/>
              <a:tabLst>
                <a:tab pos="241935" algn="l"/>
              </a:tabLst>
              <a:defRPr/>
            </a:pPr>
            <a:r>
              <a:rPr lang="en-US" sz="2800" spc="20" dirty="0">
                <a:solidFill>
                  <a:schemeClr val="accent2"/>
                </a:solidFill>
                <a:cs typeface="Arial"/>
              </a:rPr>
              <a:t>…are attempting to “Label” your comments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6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LR 2024">
      <a:dk1>
        <a:srgbClr val="220561"/>
      </a:dk1>
      <a:lt1>
        <a:srgbClr val="FFFFFF"/>
      </a:lt1>
      <a:dk2>
        <a:srgbClr val="1D63A3"/>
      </a:dk2>
      <a:lt2>
        <a:srgbClr val="E8E8E8"/>
      </a:lt2>
      <a:accent1>
        <a:srgbClr val="C35030"/>
      </a:accent1>
      <a:accent2>
        <a:srgbClr val="A42E19"/>
      </a:accent2>
      <a:accent3>
        <a:srgbClr val="C35030"/>
      </a:accent3>
      <a:accent4>
        <a:srgbClr val="C35030"/>
      </a:accent4>
      <a:accent5>
        <a:srgbClr val="C35030"/>
      </a:accent5>
      <a:accent6>
        <a:srgbClr val="C35030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0E87576-D8DC-FA4F-9335-AE648A9DEA09}" vid="{8095C73E-F06D-844B-9F65-007C72DED9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1475</Words>
  <Application>Microsoft Macintosh PowerPoint</Application>
  <PresentationFormat>Widescreen</PresentationFormat>
  <Paragraphs>215</Paragraphs>
  <Slides>28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Arial</vt:lpstr>
      <vt:lpstr>Calibri</vt:lpstr>
      <vt:lpstr>System Font Regular</vt:lpstr>
      <vt:lpstr>Office Theme</vt:lpstr>
      <vt:lpstr>PowerPoint Presentation</vt:lpstr>
      <vt:lpstr>Part II will cover “Negotiating with No”  and  “Getting to Yes”</vt:lpstr>
      <vt:lpstr>Negotiating with No</vt:lpstr>
      <vt:lpstr>PowerPoint Presentation</vt:lpstr>
      <vt:lpstr>PowerPoint Presentation</vt:lpstr>
      <vt:lpstr>Reply to a “No” response with questions</vt:lpstr>
      <vt:lpstr>PowerPoint Presentation</vt:lpstr>
      <vt:lpstr>No may mean something else</vt:lpstr>
      <vt:lpstr>Interpreting Irrational Behavior</vt:lpstr>
      <vt:lpstr>Labeling</vt:lpstr>
      <vt:lpstr>Mirroring</vt:lpstr>
      <vt:lpstr>Building Bridges</vt:lpstr>
      <vt:lpstr>Deadlines Create Responses</vt:lpstr>
      <vt:lpstr>Loss Aversion - It’s in every Agreement</vt:lpstr>
      <vt:lpstr>Getting to Yes</vt:lpstr>
      <vt:lpstr>PowerPoint Presentation</vt:lpstr>
      <vt:lpstr>Good relationships work better</vt:lpstr>
      <vt:lpstr>Human Reactions</vt:lpstr>
      <vt:lpstr>Perception</vt:lpstr>
      <vt:lpstr>Emotion</vt:lpstr>
      <vt:lpstr>Communication</vt:lpstr>
      <vt:lpstr>Human reactions create obstacles</vt:lpstr>
      <vt:lpstr>The Bottom Line</vt:lpstr>
      <vt:lpstr>PowerPoint Presentation</vt:lpstr>
      <vt:lpstr>Go to the Balcony</vt:lpstr>
      <vt:lpstr>The Victory Speech</vt:lpstr>
      <vt:lpstr>Questions, comments, let’s talk!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Andrews, Ian</dc:creator>
  <cp:lastModifiedBy>Andrews, Ian</cp:lastModifiedBy>
  <cp:revision>2</cp:revision>
  <dcterms:created xsi:type="dcterms:W3CDTF">2024-06-06T14:51:22Z</dcterms:created>
  <dcterms:modified xsi:type="dcterms:W3CDTF">2024-07-16T02:12:10Z</dcterms:modified>
</cp:coreProperties>
</file>