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85" r:id="rId4"/>
    <p:sldId id="287" r:id="rId5"/>
    <p:sldId id="288" r:id="rId6"/>
    <p:sldId id="289" r:id="rId7"/>
    <p:sldId id="290" r:id="rId8"/>
    <p:sldId id="291" r:id="rId9"/>
    <p:sldId id="292" r:id="rId10"/>
    <p:sldId id="293" r:id="rId11"/>
    <p:sldId id="294" r:id="rId12"/>
    <p:sldId id="295" r:id="rId13"/>
    <p:sldId id="296" r:id="rId14"/>
    <p:sldId id="297" r:id="rId15"/>
    <p:sldId id="281" r:id="rId16"/>
    <p:sldId id="298" r:id="rId17"/>
    <p:sldId id="282"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72" userDrawn="1">
          <p15:clr>
            <a:srgbClr val="A4A3A4"/>
          </p15:clr>
        </p15:guide>
        <p15:guide id="2" pos="696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5800A-D241-4D37-AE69-0F3D287C977F}" v="2" dt="2024-07-11T19:26:35.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p:restoredTop sz="94762"/>
  </p:normalViewPr>
  <p:slideViewPr>
    <p:cSldViewPr snapToGrid="0">
      <p:cViewPr varScale="1">
        <p:scale>
          <a:sx n="145" d="100"/>
          <a:sy n="145" d="100"/>
        </p:scale>
        <p:origin x="120" y="246"/>
      </p:cViewPr>
      <p:guideLst>
        <p:guide pos="672"/>
        <p:guide pos="696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Ryan" userId="467599bc-143f-47d6-932b-5d56db53ef1b" providerId="ADAL" clId="{9A85800A-D241-4D37-AE69-0F3D287C977F}"/>
    <pc:docChg chg="addSld modSld">
      <pc:chgData name="Courtney, Ryan" userId="467599bc-143f-47d6-932b-5d56db53ef1b" providerId="ADAL" clId="{9A85800A-D241-4D37-AE69-0F3D287C977F}" dt="2024-07-11T19:26:35.437" v="20"/>
      <pc:docMkLst>
        <pc:docMk/>
      </pc:docMkLst>
      <pc:sldChg chg="addSp modSp new mod modTransition">
        <pc:chgData name="Courtney, Ryan" userId="467599bc-143f-47d6-932b-5d56db53ef1b" providerId="ADAL" clId="{9A85800A-D241-4D37-AE69-0F3D287C977F}" dt="2024-07-11T19:26:35.437" v="20"/>
        <pc:sldMkLst>
          <pc:docMk/>
          <pc:sldMk cId="884385465" sldId="298"/>
        </pc:sldMkLst>
        <pc:spChg chg="mod">
          <ac:chgData name="Courtney, Ryan" userId="467599bc-143f-47d6-932b-5d56db53ef1b" providerId="ADAL" clId="{9A85800A-D241-4D37-AE69-0F3D287C977F}" dt="2024-07-11T17:34:09.141" v="8" actId="20577"/>
          <ac:spMkLst>
            <pc:docMk/>
            <pc:sldMk cId="884385465" sldId="298"/>
            <ac:spMk id="2" creationId="{06A4B83B-9DB7-23F3-BBC4-34F9515FF8F4}"/>
          </ac:spMkLst>
        </pc:spChg>
        <pc:picChg chg="add mod">
          <ac:chgData name="Courtney, Ryan" userId="467599bc-143f-47d6-932b-5d56db53ef1b" providerId="ADAL" clId="{9A85800A-D241-4D37-AE69-0F3D287C977F}" dt="2024-07-11T19:25:28.896" v="19" actId="1076"/>
          <ac:picMkLst>
            <pc:docMk/>
            <pc:sldMk cId="884385465" sldId="298"/>
            <ac:picMk id="4" creationId="{D3A8524C-D0D4-4D18-09A5-A84B7F47D597}"/>
          </ac:picMkLst>
        </pc:picChg>
      </pc:sldChg>
    </pc:docChg>
  </pc:docChgLst>
  <pc:docChgLst>
    <pc:chgData name="Courtney, Ryan" userId="467599bc-143f-47d6-932b-5d56db53ef1b" providerId="ADAL" clId="{4041BC75-1829-435F-959F-F0FF749784C3}"/>
    <pc:docChg chg="custSel addSld delSld modSld">
      <pc:chgData name="Courtney, Ryan" userId="467599bc-143f-47d6-932b-5d56db53ef1b" providerId="ADAL" clId="{4041BC75-1829-435F-959F-F0FF749784C3}" dt="2024-06-20T19:27:31.380" v="323"/>
      <pc:docMkLst>
        <pc:docMk/>
      </pc:docMkLst>
      <pc:sldChg chg="del">
        <pc:chgData name="Courtney, Ryan" userId="467599bc-143f-47d6-932b-5d56db53ef1b" providerId="ADAL" clId="{4041BC75-1829-435F-959F-F0FF749784C3}" dt="2024-06-20T18:41:03.442" v="0" actId="47"/>
        <pc:sldMkLst>
          <pc:docMk/>
          <pc:sldMk cId="2789801512" sldId="257"/>
        </pc:sldMkLst>
      </pc:sldChg>
      <pc:sldChg chg="del">
        <pc:chgData name="Courtney, Ryan" userId="467599bc-143f-47d6-932b-5d56db53ef1b" providerId="ADAL" clId="{4041BC75-1829-435F-959F-F0FF749784C3}" dt="2024-06-20T18:41:03.442" v="0" actId="47"/>
        <pc:sldMkLst>
          <pc:docMk/>
          <pc:sldMk cId="4069326274" sldId="258"/>
        </pc:sldMkLst>
      </pc:sldChg>
      <pc:sldChg chg="del">
        <pc:chgData name="Courtney, Ryan" userId="467599bc-143f-47d6-932b-5d56db53ef1b" providerId="ADAL" clId="{4041BC75-1829-435F-959F-F0FF749784C3}" dt="2024-06-20T18:41:03.442" v="0" actId="47"/>
        <pc:sldMkLst>
          <pc:docMk/>
          <pc:sldMk cId="2096208144" sldId="259"/>
        </pc:sldMkLst>
      </pc:sldChg>
      <pc:sldChg chg="del">
        <pc:chgData name="Courtney, Ryan" userId="467599bc-143f-47d6-932b-5d56db53ef1b" providerId="ADAL" clId="{4041BC75-1829-435F-959F-F0FF749784C3}" dt="2024-06-20T18:41:03.442" v="0" actId="47"/>
        <pc:sldMkLst>
          <pc:docMk/>
          <pc:sldMk cId="2822965812" sldId="260"/>
        </pc:sldMkLst>
      </pc:sldChg>
      <pc:sldChg chg="del">
        <pc:chgData name="Courtney, Ryan" userId="467599bc-143f-47d6-932b-5d56db53ef1b" providerId="ADAL" clId="{4041BC75-1829-435F-959F-F0FF749784C3}" dt="2024-06-20T18:41:03.442" v="0" actId="47"/>
        <pc:sldMkLst>
          <pc:docMk/>
          <pc:sldMk cId="2876043696" sldId="261"/>
        </pc:sldMkLst>
      </pc:sldChg>
      <pc:sldChg chg="del">
        <pc:chgData name="Courtney, Ryan" userId="467599bc-143f-47d6-932b-5d56db53ef1b" providerId="ADAL" clId="{4041BC75-1829-435F-959F-F0FF749784C3}" dt="2024-06-20T18:41:03.442" v="0" actId="47"/>
        <pc:sldMkLst>
          <pc:docMk/>
          <pc:sldMk cId="3634951335" sldId="262"/>
        </pc:sldMkLst>
      </pc:sldChg>
      <pc:sldChg chg="del">
        <pc:chgData name="Courtney, Ryan" userId="467599bc-143f-47d6-932b-5d56db53ef1b" providerId="ADAL" clId="{4041BC75-1829-435F-959F-F0FF749784C3}" dt="2024-06-20T18:41:03.442" v="0" actId="47"/>
        <pc:sldMkLst>
          <pc:docMk/>
          <pc:sldMk cId="2942903355" sldId="263"/>
        </pc:sldMkLst>
      </pc:sldChg>
      <pc:sldChg chg="del">
        <pc:chgData name="Courtney, Ryan" userId="467599bc-143f-47d6-932b-5d56db53ef1b" providerId="ADAL" clId="{4041BC75-1829-435F-959F-F0FF749784C3}" dt="2024-06-20T18:41:03.442" v="0" actId="47"/>
        <pc:sldMkLst>
          <pc:docMk/>
          <pc:sldMk cId="4141401886" sldId="264"/>
        </pc:sldMkLst>
      </pc:sldChg>
      <pc:sldChg chg="del">
        <pc:chgData name="Courtney, Ryan" userId="467599bc-143f-47d6-932b-5d56db53ef1b" providerId="ADAL" clId="{4041BC75-1829-435F-959F-F0FF749784C3}" dt="2024-06-20T18:41:03.442" v="0" actId="47"/>
        <pc:sldMkLst>
          <pc:docMk/>
          <pc:sldMk cId="2084566620" sldId="265"/>
        </pc:sldMkLst>
      </pc:sldChg>
      <pc:sldChg chg="del">
        <pc:chgData name="Courtney, Ryan" userId="467599bc-143f-47d6-932b-5d56db53ef1b" providerId="ADAL" clId="{4041BC75-1829-435F-959F-F0FF749784C3}" dt="2024-06-20T18:41:03.442" v="0" actId="47"/>
        <pc:sldMkLst>
          <pc:docMk/>
          <pc:sldMk cId="3509817466" sldId="266"/>
        </pc:sldMkLst>
      </pc:sldChg>
      <pc:sldChg chg="del">
        <pc:chgData name="Courtney, Ryan" userId="467599bc-143f-47d6-932b-5d56db53ef1b" providerId="ADAL" clId="{4041BC75-1829-435F-959F-F0FF749784C3}" dt="2024-06-20T18:41:03.442" v="0" actId="47"/>
        <pc:sldMkLst>
          <pc:docMk/>
          <pc:sldMk cId="3834158294" sldId="267"/>
        </pc:sldMkLst>
      </pc:sldChg>
      <pc:sldChg chg="del">
        <pc:chgData name="Courtney, Ryan" userId="467599bc-143f-47d6-932b-5d56db53ef1b" providerId="ADAL" clId="{4041BC75-1829-435F-959F-F0FF749784C3}" dt="2024-06-20T18:41:03.442" v="0" actId="47"/>
        <pc:sldMkLst>
          <pc:docMk/>
          <pc:sldMk cId="2598872731" sldId="268"/>
        </pc:sldMkLst>
      </pc:sldChg>
      <pc:sldChg chg="del">
        <pc:chgData name="Courtney, Ryan" userId="467599bc-143f-47d6-932b-5d56db53ef1b" providerId="ADAL" clId="{4041BC75-1829-435F-959F-F0FF749784C3}" dt="2024-06-20T18:41:03.442" v="0" actId="47"/>
        <pc:sldMkLst>
          <pc:docMk/>
          <pc:sldMk cId="2199079669" sldId="269"/>
        </pc:sldMkLst>
      </pc:sldChg>
      <pc:sldChg chg="del">
        <pc:chgData name="Courtney, Ryan" userId="467599bc-143f-47d6-932b-5d56db53ef1b" providerId="ADAL" clId="{4041BC75-1829-435F-959F-F0FF749784C3}" dt="2024-06-20T18:41:03.442" v="0" actId="47"/>
        <pc:sldMkLst>
          <pc:docMk/>
          <pc:sldMk cId="1923840284" sldId="270"/>
        </pc:sldMkLst>
      </pc:sldChg>
      <pc:sldChg chg="del">
        <pc:chgData name="Courtney, Ryan" userId="467599bc-143f-47d6-932b-5d56db53ef1b" providerId="ADAL" clId="{4041BC75-1829-435F-959F-F0FF749784C3}" dt="2024-06-20T18:41:03.442" v="0" actId="47"/>
        <pc:sldMkLst>
          <pc:docMk/>
          <pc:sldMk cId="439001235" sldId="271"/>
        </pc:sldMkLst>
      </pc:sldChg>
      <pc:sldChg chg="del">
        <pc:chgData name="Courtney, Ryan" userId="467599bc-143f-47d6-932b-5d56db53ef1b" providerId="ADAL" clId="{4041BC75-1829-435F-959F-F0FF749784C3}" dt="2024-06-20T18:41:03.442" v="0" actId="47"/>
        <pc:sldMkLst>
          <pc:docMk/>
          <pc:sldMk cId="2897382700" sldId="272"/>
        </pc:sldMkLst>
      </pc:sldChg>
      <pc:sldChg chg="del">
        <pc:chgData name="Courtney, Ryan" userId="467599bc-143f-47d6-932b-5d56db53ef1b" providerId="ADAL" clId="{4041BC75-1829-435F-959F-F0FF749784C3}" dt="2024-06-20T18:41:03.442" v="0" actId="47"/>
        <pc:sldMkLst>
          <pc:docMk/>
          <pc:sldMk cId="3409474032" sldId="273"/>
        </pc:sldMkLst>
      </pc:sldChg>
      <pc:sldChg chg="del">
        <pc:chgData name="Courtney, Ryan" userId="467599bc-143f-47d6-932b-5d56db53ef1b" providerId="ADAL" clId="{4041BC75-1829-435F-959F-F0FF749784C3}" dt="2024-06-20T18:41:03.442" v="0" actId="47"/>
        <pc:sldMkLst>
          <pc:docMk/>
          <pc:sldMk cId="1553331580" sldId="274"/>
        </pc:sldMkLst>
      </pc:sldChg>
      <pc:sldChg chg="del">
        <pc:chgData name="Courtney, Ryan" userId="467599bc-143f-47d6-932b-5d56db53ef1b" providerId="ADAL" clId="{4041BC75-1829-435F-959F-F0FF749784C3}" dt="2024-06-20T18:41:03.442" v="0" actId="47"/>
        <pc:sldMkLst>
          <pc:docMk/>
          <pc:sldMk cId="3197312346" sldId="275"/>
        </pc:sldMkLst>
      </pc:sldChg>
      <pc:sldChg chg="del">
        <pc:chgData name="Courtney, Ryan" userId="467599bc-143f-47d6-932b-5d56db53ef1b" providerId="ADAL" clId="{4041BC75-1829-435F-959F-F0FF749784C3}" dt="2024-06-20T18:41:03.442" v="0" actId="47"/>
        <pc:sldMkLst>
          <pc:docMk/>
          <pc:sldMk cId="1676238919" sldId="276"/>
        </pc:sldMkLst>
      </pc:sldChg>
      <pc:sldChg chg="del">
        <pc:chgData name="Courtney, Ryan" userId="467599bc-143f-47d6-932b-5d56db53ef1b" providerId="ADAL" clId="{4041BC75-1829-435F-959F-F0FF749784C3}" dt="2024-06-20T18:41:03.442" v="0" actId="47"/>
        <pc:sldMkLst>
          <pc:docMk/>
          <pc:sldMk cId="923983916" sldId="277"/>
        </pc:sldMkLst>
      </pc:sldChg>
      <pc:sldChg chg="del">
        <pc:chgData name="Courtney, Ryan" userId="467599bc-143f-47d6-932b-5d56db53ef1b" providerId="ADAL" clId="{4041BC75-1829-435F-959F-F0FF749784C3}" dt="2024-06-20T18:41:03.442" v="0" actId="47"/>
        <pc:sldMkLst>
          <pc:docMk/>
          <pc:sldMk cId="1461057733" sldId="278"/>
        </pc:sldMkLst>
      </pc:sldChg>
      <pc:sldChg chg="del">
        <pc:chgData name="Courtney, Ryan" userId="467599bc-143f-47d6-932b-5d56db53ef1b" providerId="ADAL" clId="{4041BC75-1829-435F-959F-F0FF749784C3}" dt="2024-06-20T18:41:03.442" v="0" actId="47"/>
        <pc:sldMkLst>
          <pc:docMk/>
          <pc:sldMk cId="4292229328" sldId="279"/>
        </pc:sldMkLst>
      </pc:sldChg>
      <pc:sldChg chg="del">
        <pc:chgData name="Courtney, Ryan" userId="467599bc-143f-47d6-932b-5d56db53ef1b" providerId="ADAL" clId="{4041BC75-1829-435F-959F-F0FF749784C3}" dt="2024-06-20T18:41:03.442" v="0" actId="47"/>
        <pc:sldMkLst>
          <pc:docMk/>
          <pc:sldMk cId="3836709558" sldId="280"/>
        </pc:sldMkLst>
      </pc:sldChg>
      <pc:sldChg chg="add del modTransition">
        <pc:chgData name="Courtney, Ryan" userId="467599bc-143f-47d6-932b-5d56db53ef1b" providerId="ADAL" clId="{4041BC75-1829-435F-959F-F0FF749784C3}" dt="2024-06-20T19:27:24.522" v="321"/>
        <pc:sldMkLst>
          <pc:docMk/>
          <pc:sldMk cId="243322941" sldId="281"/>
        </pc:sldMkLst>
      </pc:sldChg>
      <pc:sldChg chg="modTransition">
        <pc:chgData name="Courtney, Ryan" userId="467599bc-143f-47d6-932b-5d56db53ef1b" providerId="ADAL" clId="{4041BC75-1829-435F-959F-F0FF749784C3}" dt="2024-06-20T19:27:29.007" v="322"/>
        <pc:sldMkLst>
          <pc:docMk/>
          <pc:sldMk cId="1917943299" sldId="282"/>
        </pc:sldMkLst>
      </pc:sldChg>
      <pc:sldChg chg="modTransition">
        <pc:chgData name="Courtney, Ryan" userId="467599bc-143f-47d6-932b-5d56db53ef1b" providerId="ADAL" clId="{4041BC75-1829-435F-959F-F0FF749784C3}" dt="2024-06-20T19:27:31.380" v="323"/>
        <pc:sldMkLst>
          <pc:docMk/>
          <pc:sldMk cId="849628850" sldId="283"/>
        </pc:sldMkLst>
      </pc:sldChg>
      <pc:sldChg chg="modTransition">
        <pc:chgData name="Courtney, Ryan" userId="467599bc-143f-47d6-932b-5d56db53ef1b" providerId="ADAL" clId="{4041BC75-1829-435F-959F-F0FF749784C3}" dt="2024-06-20T19:26:01.915" v="307"/>
        <pc:sldMkLst>
          <pc:docMk/>
          <pc:sldMk cId="2049601254" sldId="285"/>
        </pc:sldMkLst>
      </pc:sldChg>
      <pc:sldChg chg="new del">
        <pc:chgData name="Courtney, Ryan" userId="467599bc-143f-47d6-932b-5d56db53ef1b" providerId="ADAL" clId="{4041BC75-1829-435F-959F-F0FF749784C3}" dt="2024-06-20T18:41:12.365" v="2" actId="47"/>
        <pc:sldMkLst>
          <pc:docMk/>
          <pc:sldMk cId="1425836484" sldId="286"/>
        </pc:sldMkLst>
      </pc:sldChg>
      <pc:sldChg chg="addSp modSp new mod modTransition modClrScheme chgLayout">
        <pc:chgData name="Courtney, Ryan" userId="467599bc-143f-47d6-932b-5d56db53ef1b" providerId="ADAL" clId="{4041BC75-1829-435F-959F-F0FF749784C3}" dt="2024-06-20T19:25:59.486" v="306"/>
        <pc:sldMkLst>
          <pc:docMk/>
          <pc:sldMk cId="3308595901" sldId="286"/>
        </pc:sldMkLst>
        <pc:spChg chg="add mod ord">
          <ac:chgData name="Courtney, Ryan" userId="467599bc-143f-47d6-932b-5d56db53ef1b" providerId="ADAL" clId="{4041BC75-1829-435F-959F-F0FF749784C3}" dt="2024-06-20T19:06:21.907" v="83" actId="14100"/>
          <ac:spMkLst>
            <pc:docMk/>
            <pc:sldMk cId="3308595901" sldId="286"/>
            <ac:spMk id="2" creationId="{92A56D05-39A7-BF3C-46CA-D806E1B680CB}"/>
          </ac:spMkLst>
        </pc:spChg>
        <pc:spChg chg="add mod ord">
          <ac:chgData name="Courtney, Ryan" userId="467599bc-143f-47d6-932b-5d56db53ef1b" providerId="ADAL" clId="{4041BC75-1829-435F-959F-F0FF749784C3}" dt="2024-06-20T19:05:56.858" v="82" actId="700"/>
          <ac:spMkLst>
            <pc:docMk/>
            <pc:sldMk cId="3308595901" sldId="286"/>
            <ac:spMk id="3" creationId="{6861D615-D58D-FB8F-1E41-EEADF4BBDA10}"/>
          </ac:spMkLst>
        </pc:spChg>
      </pc:sldChg>
      <pc:sldChg chg="addSp delSp modSp new mod modTransition modClrScheme chgLayout">
        <pc:chgData name="Courtney, Ryan" userId="467599bc-143f-47d6-932b-5d56db53ef1b" providerId="ADAL" clId="{4041BC75-1829-435F-959F-F0FF749784C3}" dt="2024-06-20T19:26:08.716" v="309"/>
        <pc:sldMkLst>
          <pc:docMk/>
          <pc:sldMk cId="2891956036" sldId="287"/>
        </pc:sldMkLst>
        <pc:spChg chg="del mod ord">
          <ac:chgData name="Courtney, Ryan" userId="467599bc-143f-47d6-932b-5d56db53ef1b" providerId="ADAL" clId="{4041BC75-1829-435F-959F-F0FF749784C3}" dt="2024-06-20T19:05:48.664" v="81" actId="700"/>
          <ac:spMkLst>
            <pc:docMk/>
            <pc:sldMk cId="2891956036" sldId="287"/>
            <ac:spMk id="2" creationId="{4B035DDC-E086-C111-A7E5-3DAA041229F8}"/>
          </ac:spMkLst>
        </pc:spChg>
        <pc:spChg chg="del mod ord">
          <ac:chgData name="Courtney, Ryan" userId="467599bc-143f-47d6-932b-5d56db53ef1b" providerId="ADAL" clId="{4041BC75-1829-435F-959F-F0FF749784C3}" dt="2024-06-20T19:05:48.664" v="81" actId="700"/>
          <ac:spMkLst>
            <pc:docMk/>
            <pc:sldMk cId="2891956036" sldId="287"/>
            <ac:spMk id="3" creationId="{EE393391-7E1F-AC95-43F4-C13FEF3777B7}"/>
          </ac:spMkLst>
        </pc:spChg>
        <pc:spChg chg="add del mod ord">
          <ac:chgData name="Courtney, Ryan" userId="467599bc-143f-47d6-932b-5d56db53ef1b" providerId="ADAL" clId="{4041BC75-1829-435F-959F-F0FF749784C3}" dt="2024-06-20T19:06:32.461" v="84" actId="700"/>
          <ac:spMkLst>
            <pc:docMk/>
            <pc:sldMk cId="2891956036" sldId="287"/>
            <ac:spMk id="4" creationId="{78EAD039-DCC5-7F4A-9B28-FA7F1A9B970C}"/>
          </ac:spMkLst>
        </pc:spChg>
        <pc:spChg chg="add del mod ord">
          <ac:chgData name="Courtney, Ryan" userId="467599bc-143f-47d6-932b-5d56db53ef1b" providerId="ADAL" clId="{4041BC75-1829-435F-959F-F0FF749784C3}" dt="2024-06-20T19:06:32.461" v="84" actId="700"/>
          <ac:spMkLst>
            <pc:docMk/>
            <pc:sldMk cId="2891956036" sldId="287"/>
            <ac:spMk id="5" creationId="{A5D190D4-17F4-2A02-BFBA-AC0E99BAD87C}"/>
          </ac:spMkLst>
        </pc:spChg>
        <pc:spChg chg="add mod ord">
          <ac:chgData name="Courtney, Ryan" userId="467599bc-143f-47d6-932b-5d56db53ef1b" providerId="ADAL" clId="{4041BC75-1829-435F-959F-F0FF749784C3}" dt="2024-06-20T19:06:40.162" v="106" actId="20577"/>
          <ac:spMkLst>
            <pc:docMk/>
            <pc:sldMk cId="2891956036" sldId="287"/>
            <ac:spMk id="6" creationId="{5317B0EE-BB35-1EDB-7310-8D383DA6290D}"/>
          </ac:spMkLst>
        </pc:spChg>
        <pc:spChg chg="add mod ord">
          <ac:chgData name="Courtney, Ryan" userId="467599bc-143f-47d6-932b-5d56db53ef1b" providerId="ADAL" clId="{4041BC75-1829-435F-959F-F0FF749784C3}" dt="2024-06-20T19:06:50.397" v="151" actId="20577"/>
          <ac:spMkLst>
            <pc:docMk/>
            <pc:sldMk cId="2891956036" sldId="287"/>
            <ac:spMk id="7" creationId="{E5CCDB24-C1E4-8F50-B659-2978AEF0E462}"/>
          </ac:spMkLst>
        </pc:spChg>
      </pc:sldChg>
      <pc:sldChg chg="addSp delSp modSp new mod modTransition modClrScheme chgLayout">
        <pc:chgData name="Courtney, Ryan" userId="467599bc-143f-47d6-932b-5d56db53ef1b" providerId="ADAL" clId="{4041BC75-1829-435F-959F-F0FF749784C3}" dt="2024-06-20T19:26:12.488" v="310"/>
        <pc:sldMkLst>
          <pc:docMk/>
          <pc:sldMk cId="1896031799" sldId="288"/>
        </pc:sldMkLst>
        <pc:spChg chg="del mod ord">
          <ac:chgData name="Courtney, Ryan" userId="467599bc-143f-47d6-932b-5d56db53ef1b" providerId="ADAL" clId="{4041BC75-1829-435F-959F-F0FF749784C3}" dt="2024-06-20T19:06:58.932" v="153" actId="700"/>
          <ac:spMkLst>
            <pc:docMk/>
            <pc:sldMk cId="1896031799" sldId="288"/>
            <ac:spMk id="2" creationId="{BDA1B08C-7B50-E17E-3FEC-29352AA0AF01}"/>
          </ac:spMkLst>
        </pc:spChg>
        <pc:spChg chg="del">
          <ac:chgData name="Courtney, Ryan" userId="467599bc-143f-47d6-932b-5d56db53ef1b" providerId="ADAL" clId="{4041BC75-1829-435F-959F-F0FF749784C3}" dt="2024-06-20T19:06:58.932" v="153" actId="700"/>
          <ac:spMkLst>
            <pc:docMk/>
            <pc:sldMk cId="1896031799" sldId="288"/>
            <ac:spMk id="3" creationId="{D8298DDD-80E3-EC93-D5F6-E30ECE348FB7}"/>
          </ac:spMkLst>
        </pc:spChg>
        <pc:spChg chg="add mod ord">
          <ac:chgData name="Courtney, Ryan" userId="467599bc-143f-47d6-932b-5d56db53ef1b" providerId="ADAL" clId="{4041BC75-1829-435F-959F-F0FF749784C3}" dt="2024-06-20T19:07:08.779" v="159" actId="1076"/>
          <ac:spMkLst>
            <pc:docMk/>
            <pc:sldMk cId="1896031799" sldId="288"/>
            <ac:spMk id="4" creationId="{596D230F-40AD-FD60-2543-474561E51824}"/>
          </ac:spMkLst>
        </pc:spChg>
      </pc:sldChg>
      <pc:sldChg chg="addSp delSp modSp new mod modTransition">
        <pc:chgData name="Courtney, Ryan" userId="467599bc-143f-47d6-932b-5d56db53ef1b" providerId="ADAL" clId="{4041BC75-1829-435F-959F-F0FF749784C3}" dt="2024-06-20T19:26:26.584" v="312"/>
        <pc:sldMkLst>
          <pc:docMk/>
          <pc:sldMk cId="2575765521" sldId="289"/>
        </pc:sldMkLst>
        <pc:spChg chg="del">
          <ac:chgData name="Courtney, Ryan" userId="467599bc-143f-47d6-932b-5d56db53ef1b" providerId="ADAL" clId="{4041BC75-1829-435F-959F-F0FF749784C3}" dt="2024-06-20T19:07:24.525" v="162" actId="478"/>
          <ac:spMkLst>
            <pc:docMk/>
            <pc:sldMk cId="2575765521" sldId="289"/>
            <ac:spMk id="2" creationId="{6FA9D90F-B0AE-4E1A-59D7-AC919EEA54F6}"/>
          </ac:spMkLst>
        </pc:spChg>
        <pc:picChg chg="add mod">
          <ac:chgData name="Courtney, Ryan" userId="467599bc-143f-47d6-932b-5d56db53ef1b" providerId="ADAL" clId="{4041BC75-1829-435F-959F-F0FF749784C3}" dt="2024-06-20T19:07:22.309" v="161"/>
          <ac:picMkLst>
            <pc:docMk/>
            <pc:sldMk cId="2575765521" sldId="289"/>
            <ac:picMk id="3" creationId="{4C741BD9-008E-A90F-4119-E72B55D75F94}"/>
          </ac:picMkLst>
        </pc:picChg>
        <pc:picChg chg="add mod">
          <ac:chgData name="Courtney, Ryan" userId="467599bc-143f-47d6-932b-5d56db53ef1b" providerId="ADAL" clId="{4041BC75-1829-435F-959F-F0FF749784C3}" dt="2024-06-20T19:07:22.309" v="161"/>
          <ac:picMkLst>
            <pc:docMk/>
            <pc:sldMk cId="2575765521" sldId="289"/>
            <ac:picMk id="4" creationId="{CFD13090-33A3-1C93-6764-F7CD5D7A060A}"/>
          </ac:picMkLst>
        </pc:picChg>
      </pc:sldChg>
      <pc:sldChg chg="addSp modSp new mod modTransition modAnim">
        <pc:chgData name="Courtney, Ryan" userId="467599bc-143f-47d6-932b-5d56db53ef1b" providerId="ADAL" clId="{4041BC75-1829-435F-959F-F0FF749784C3}" dt="2024-06-20T19:26:57.715" v="313"/>
        <pc:sldMkLst>
          <pc:docMk/>
          <pc:sldMk cId="382491404" sldId="290"/>
        </pc:sldMkLst>
        <pc:spChg chg="mod">
          <ac:chgData name="Courtney, Ryan" userId="467599bc-143f-47d6-932b-5d56db53ef1b" providerId="ADAL" clId="{4041BC75-1829-435F-959F-F0FF749784C3}" dt="2024-06-20T19:08:06.955" v="199" actId="1076"/>
          <ac:spMkLst>
            <pc:docMk/>
            <pc:sldMk cId="382491404" sldId="290"/>
            <ac:spMk id="2" creationId="{2E5FD888-8120-D9B0-C82E-EDD850AB3C1D}"/>
          </ac:spMkLst>
        </pc:spChg>
        <pc:spChg chg="add mod">
          <ac:chgData name="Courtney, Ryan" userId="467599bc-143f-47d6-932b-5d56db53ef1b" providerId="ADAL" clId="{4041BC75-1829-435F-959F-F0FF749784C3}" dt="2024-06-20T19:08:28.707" v="205" actId="1076"/>
          <ac:spMkLst>
            <pc:docMk/>
            <pc:sldMk cId="382491404" sldId="290"/>
            <ac:spMk id="3" creationId="{45CCA66C-312C-C45C-B248-246F7EEF4795}"/>
          </ac:spMkLst>
        </pc:spChg>
        <pc:spChg chg="add mod">
          <ac:chgData name="Courtney, Ryan" userId="467599bc-143f-47d6-932b-5d56db53ef1b" providerId="ADAL" clId="{4041BC75-1829-435F-959F-F0FF749784C3}" dt="2024-06-20T19:08:31.793" v="206" actId="1076"/>
          <ac:spMkLst>
            <pc:docMk/>
            <pc:sldMk cId="382491404" sldId="290"/>
            <ac:spMk id="5" creationId="{95EDFBA4-F058-7659-6839-E120E79A9333}"/>
          </ac:spMkLst>
        </pc:spChg>
        <pc:picChg chg="add mod">
          <ac:chgData name="Courtney, Ryan" userId="467599bc-143f-47d6-932b-5d56db53ef1b" providerId="ADAL" clId="{4041BC75-1829-435F-959F-F0FF749784C3}" dt="2024-06-20T19:08:23.057" v="204" actId="1076"/>
          <ac:picMkLst>
            <pc:docMk/>
            <pc:sldMk cId="382491404" sldId="290"/>
            <ac:picMk id="4" creationId="{FF7321B2-914F-A3AB-4220-73EB81A8E038}"/>
          </ac:picMkLst>
        </pc:picChg>
      </pc:sldChg>
      <pc:sldChg chg="addSp delSp modSp add mod modTransition delAnim modAnim">
        <pc:chgData name="Courtney, Ryan" userId="467599bc-143f-47d6-932b-5d56db53ef1b" providerId="ADAL" clId="{4041BC75-1829-435F-959F-F0FF749784C3}" dt="2024-06-20T19:27:02.379" v="314"/>
        <pc:sldMkLst>
          <pc:docMk/>
          <pc:sldMk cId="2233025174" sldId="291"/>
        </pc:sldMkLst>
        <pc:spChg chg="mod">
          <ac:chgData name="Courtney, Ryan" userId="467599bc-143f-47d6-932b-5d56db53ef1b" providerId="ADAL" clId="{4041BC75-1829-435F-959F-F0FF749784C3}" dt="2024-06-20T19:09:04.740" v="218" actId="20577"/>
          <ac:spMkLst>
            <pc:docMk/>
            <pc:sldMk cId="2233025174" sldId="291"/>
            <ac:spMk id="3" creationId="{45CCA66C-312C-C45C-B248-246F7EEF4795}"/>
          </ac:spMkLst>
        </pc:spChg>
        <pc:spChg chg="del">
          <ac:chgData name="Courtney, Ryan" userId="467599bc-143f-47d6-932b-5d56db53ef1b" providerId="ADAL" clId="{4041BC75-1829-435F-959F-F0FF749784C3}" dt="2024-06-20T19:09:10.605" v="219" actId="478"/>
          <ac:spMkLst>
            <pc:docMk/>
            <pc:sldMk cId="2233025174" sldId="291"/>
            <ac:spMk id="5" creationId="{95EDFBA4-F058-7659-6839-E120E79A9333}"/>
          </ac:spMkLst>
        </pc:spChg>
        <pc:spChg chg="add mod">
          <ac:chgData name="Courtney, Ryan" userId="467599bc-143f-47d6-932b-5d56db53ef1b" providerId="ADAL" clId="{4041BC75-1829-435F-959F-F0FF749784C3}" dt="2024-06-20T19:09:15.759" v="221" actId="1076"/>
          <ac:spMkLst>
            <pc:docMk/>
            <pc:sldMk cId="2233025174" sldId="291"/>
            <ac:spMk id="7" creationId="{971D8F7F-6D13-EC70-DC32-076436268DD8}"/>
          </ac:spMkLst>
        </pc:spChg>
        <pc:picChg chg="del">
          <ac:chgData name="Courtney, Ryan" userId="467599bc-143f-47d6-932b-5d56db53ef1b" providerId="ADAL" clId="{4041BC75-1829-435F-959F-F0FF749784C3}" dt="2024-06-20T19:08:51.811" v="209" actId="478"/>
          <ac:picMkLst>
            <pc:docMk/>
            <pc:sldMk cId="2233025174" sldId="291"/>
            <ac:picMk id="4" creationId="{FF7321B2-914F-A3AB-4220-73EB81A8E038}"/>
          </ac:picMkLst>
        </pc:picChg>
        <pc:picChg chg="add mod">
          <ac:chgData name="Courtney, Ryan" userId="467599bc-143f-47d6-932b-5d56db53ef1b" providerId="ADAL" clId="{4041BC75-1829-435F-959F-F0FF749784C3}" dt="2024-06-20T19:08:58.649" v="212" actId="1076"/>
          <ac:picMkLst>
            <pc:docMk/>
            <pc:sldMk cId="2233025174" sldId="291"/>
            <ac:picMk id="6" creationId="{ECD25443-7C31-977C-B3AF-A4D08A159A9F}"/>
          </ac:picMkLst>
        </pc:picChg>
      </pc:sldChg>
      <pc:sldChg chg="addSp delSp modSp add mod modTransition delAnim modAnim">
        <pc:chgData name="Courtney, Ryan" userId="467599bc-143f-47d6-932b-5d56db53ef1b" providerId="ADAL" clId="{4041BC75-1829-435F-959F-F0FF749784C3}" dt="2024-06-20T19:27:04.676" v="315"/>
        <pc:sldMkLst>
          <pc:docMk/>
          <pc:sldMk cId="1436592437" sldId="292"/>
        </pc:sldMkLst>
        <pc:spChg chg="mod">
          <ac:chgData name="Courtney, Ryan" userId="467599bc-143f-47d6-932b-5d56db53ef1b" providerId="ADAL" clId="{4041BC75-1829-435F-959F-F0FF749784C3}" dt="2024-06-20T19:09:33.066" v="227" actId="20577"/>
          <ac:spMkLst>
            <pc:docMk/>
            <pc:sldMk cId="1436592437" sldId="292"/>
            <ac:spMk id="3" creationId="{45CCA66C-312C-C45C-B248-246F7EEF4795}"/>
          </ac:spMkLst>
        </pc:spChg>
        <pc:spChg chg="add mod">
          <ac:chgData name="Courtney, Ryan" userId="467599bc-143f-47d6-932b-5d56db53ef1b" providerId="ADAL" clId="{4041BC75-1829-435F-959F-F0FF749784C3}" dt="2024-06-20T19:10:02.445" v="236" actId="1076"/>
          <ac:spMkLst>
            <pc:docMk/>
            <pc:sldMk cId="1436592437" sldId="292"/>
            <ac:spMk id="5" creationId="{84B224DC-CB07-9F05-1C8C-FF4445817DC4}"/>
          </ac:spMkLst>
        </pc:spChg>
        <pc:spChg chg="del">
          <ac:chgData name="Courtney, Ryan" userId="467599bc-143f-47d6-932b-5d56db53ef1b" providerId="ADAL" clId="{4041BC75-1829-435F-959F-F0FF749784C3}" dt="2024-06-20T19:09:58.077" v="234" actId="478"/>
          <ac:spMkLst>
            <pc:docMk/>
            <pc:sldMk cId="1436592437" sldId="292"/>
            <ac:spMk id="7" creationId="{971D8F7F-6D13-EC70-DC32-076436268DD8}"/>
          </ac:spMkLst>
        </pc:spChg>
        <pc:picChg chg="add mod">
          <ac:chgData name="Courtney, Ryan" userId="467599bc-143f-47d6-932b-5d56db53ef1b" providerId="ADAL" clId="{4041BC75-1829-435F-959F-F0FF749784C3}" dt="2024-06-20T19:09:50.212" v="233" actId="14100"/>
          <ac:picMkLst>
            <pc:docMk/>
            <pc:sldMk cId="1436592437" sldId="292"/>
            <ac:picMk id="4" creationId="{A567648B-1D75-7255-EACD-EB255990D418}"/>
          </ac:picMkLst>
        </pc:picChg>
        <pc:picChg chg="del">
          <ac:chgData name="Courtney, Ryan" userId="467599bc-143f-47d6-932b-5d56db53ef1b" providerId="ADAL" clId="{4041BC75-1829-435F-959F-F0FF749784C3}" dt="2024-06-20T19:09:36.101" v="228" actId="478"/>
          <ac:picMkLst>
            <pc:docMk/>
            <pc:sldMk cId="1436592437" sldId="292"/>
            <ac:picMk id="6" creationId="{ECD25443-7C31-977C-B3AF-A4D08A159A9F}"/>
          </ac:picMkLst>
        </pc:picChg>
      </pc:sldChg>
      <pc:sldChg chg="addSp delSp modSp add mod modTransition delAnim modAnim">
        <pc:chgData name="Courtney, Ryan" userId="467599bc-143f-47d6-932b-5d56db53ef1b" providerId="ADAL" clId="{4041BC75-1829-435F-959F-F0FF749784C3}" dt="2024-06-20T19:27:07.974" v="316"/>
        <pc:sldMkLst>
          <pc:docMk/>
          <pc:sldMk cId="998932195" sldId="293"/>
        </pc:sldMkLst>
        <pc:spChg chg="mod">
          <ac:chgData name="Courtney, Ryan" userId="467599bc-143f-47d6-932b-5d56db53ef1b" providerId="ADAL" clId="{4041BC75-1829-435F-959F-F0FF749784C3}" dt="2024-06-20T19:10:18.404" v="241" actId="20577"/>
          <ac:spMkLst>
            <pc:docMk/>
            <pc:sldMk cId="998932195" sldId="293"/>
            <ac:spMk id="3" creationId="{45CCA66C-312C-C45C-B248-246F7EEF4795}"/>
          </ac:spMkLst>
        </pc:spChg>
        <pc:spChg chg="del">
          <ac:chgData name="Courtney, Ryan" userId="467599bc-143f-47d6-932b-5d56db53ef1b" providerId="ADAL" clId="{4041BC75-1829-435F-959F-F0FF749784C3}" dt="2024-06-20T19:10:41.345" v="246" actId="478"/>
          <ac:spMkLst>
            <pc:docMk/>
            <pc:sldMk cId="998932195" sldId="293"/>
            <ac:spMk id="5" creationId="{84B224DC-CB07-9F05-1C8C-FF4445817DC4}"/>
          </ac:spMkLst>
        </pc:spChg>
        <pc:spChg chg="add mod">
          <ac:chgData name="Courtney, Ryan" userId="467599bc-143f-47d6-932b-5d56db53ef1b" providerId="ADAL" clId="{4041BC75-1829-435F-959F-F0FF749784C3}" dt="2024-06-20T19:10:52.054" v="248" actId="1076"/>
          <ac:spMkLst>
            <pc:docMk/>
            <pc:sldMk cId="998932195" sldId="293"/>
            <ac:spMk id="7" creationId="{7D7B2672-FA8F-2406-8A6C-ABD46B1F24F0}"/>
          </ac:spMkLst>
        </pc:spChg>
        <pc:picChg chg="del">
          <ac:chgData name="Courtney, Ryan" userId="467599bc-143f-47d6-932b-5d56db53ef1b" providerId="ADAL" clId="{4041BC75-1829-435F-959F-F0FF749784C3}" dt="2024-06-20T19:10:25.848" v="242" actId="478"/>
          <ac:picMkLst>
            <pc:docMk/>
            <pc:sldMk cId="998932195" sldId="293"/>
            <ac:picMk id="4" creationId="{A567648B-1D75-7255-EACD-EB255990D418}"/>
          </ac:picMkLst>
        </pc:picChg>
        <pc:picChg chg="add mod">
          <ac:chgData name="Courtney, Ryan" userId="467599bc-143f-47d6-932b-5d56db53ef1b" providerId="ADAL" clId="{4041BC75-1829-435F-959F-F0FF749784C3}" dt="2024-06-20T19:10:32.686" v="245" actId="1076"/>
          <ac:picMkLst>
            <pc:docMk/>
            <pc:sldMk cId="998932195" sldId="293"/>
            <ac:picMk id="6" creationId="{2927EE99-2DCE-E370-5848-31D6F7BFFECE}"/>
          </ac:picMkLst>
        </pc:picChg>
      </pc:sldChg>
      <pc:sldChg chg="addSp delSp modSp add mod modTransition delAnim modAnim">
        <pc:chgData name="Courtney, Ryan" userId="467599bc-143f-47d6-932b-5d56db53ef1b" providerId="ADAL" clId="{4041BC75-1829-435F-959F-F0FF749784C3}" dt="2024-06-20T19:27:10.301" v="317"/>
        <pc:sldMkLst>
          <pc:docMk/>
          <pc:sldMk cId="4063928806" sldId="294"/>
        </pc:sldMkLst>
        <pc:spChg chg="mod">
          <ac:chgData name="Courtney, Ryan" userId="467599bc-143f-47d6-932b-5d56db53ef1b" providerId="ADAL" clId="{4041BC75-1829-435F-959F-F0FF749784C3}" dt="2024-06-20T19:11:06.636" v="253" actId="20577"/>
          <ac:spMkLst>
            <pc:docMk/>
            <pc:sldMk cId="4063928806" sldId="294"/>
            <ac:spMk id="3" creationId="{45CCA66C-312C-C45C-B248-246F7EEF4795}"/>
          </ac:spMkLst>
        </pc:spChg>
        <pc:spChg chg="add mod">
          <ac:chgData name="Courtney, Ryan" userId="467599bc-143f-47d6-932b-5d56db53ef1b" providerId="ADAL" clId="{4041BC75-1829-435F-959F-F0FF749784C3}" dt="2024-06-20T19:11:39.222" v="259" actId="1076"/>
          <ac:spMkLst>
            <pc:docMk/>
            <pc:sldMk cId="4063928806" sldId="294"/>
            <ac:spMk id="5" creationId="{E75B9BAC-B90F-2A51-0D95-7B563C5CD1DF}"/>
          </ac:spMkLst>
        </pc:spChg>
        <pc:spChg chg="del">
          <ac:chgData name="Courtney, Ryan" userId="467599bc-143f-47d6-932b-5d56db53ef1b" providerId="ADAL" clId="{4041BC75-1829-435F-959F-F0FF749784C3}" dt="2024-06-20T19:11:31.593" v="257" actId="478"/>
          <ac:spMkLst>
            <pc:docMk/>
            <pc:sldMk cId="4063928806" sldId="294"/>
            <ac:spMk id="7" creationId="{7D7B2672-FA8F-2406-8A6C-ABD46B1F24F0}"/>
          </ac:spMkLst>
        </pc:spChg>
        <pc:picChg chg="add mod">
          <ac:chgData name="Courtney, Ryan" userId="467599bc-143f-47d6-932b-5d56db53ef1b" providerId="ADAL" clId="{4041BC75-1829-435F-959F-F0FF749784C3}" dt="2024-06-20T19:11:23.417" v="256" actId="1076"/>
          <ac:picMkLst>
            <pc:docMk/>
            <pc:sldMk cId="4063928806" sldId="294"/>
            <ac:picMk id="4" creationId="{AB039D74-D177-50F3-E073-642B97365D6D}"/>
          </ac:picMkLst>
        </pc:picChg>
        <pc:picChg chg="del">
          <ac:chgData name="Courtney, Ryan" userId="467599bc-143f-47d6-932b-5d56db53ef1b" providerId="ADAL" clId="{4041BC75-1829-435F-959F-F0FF749784C3}" dt="2024-06-20T19:11:18.639" v="254" actId="478"/>
          <ac:picMkLst>
            <pc:docMk/>
            <pc:sldMk cId="4063928806" sldId="294"/>
            <ac:picMk id="6" creationId="{2927EE99-2DCE-E370-5848-31D6F7BFFECE}"/>
          </ac:picMkLst>
        </pc:picChg>
      </pc:sldChg>
      <pc:sldChg chg="addSp delSp modSp add mod modTransition delAnim modAnim">
        <pc:chgData name="Courtney, Ryan" userId="467599bc-143f-47d6-932b-5d56db53ef1b" providerId="ADAL" clId="{4041BC75-1829-435F-959F-F0FF749784C3}" dt="2024-06-20T19:27:12.164" v="318"/>
        <pc:sldMkLst>
          <pc:docMk/>
          <pc:sldMk cId="1085457250" sldId="295"/>
        </pc:sldMkLst>
        <pc:spChg chg="mod">
          <ac:chgData name="Courtney, Ryan" userId="467599bc-143f-47d6-932b-5d56db53ef1b" providerId="ADAL" clId="{4041BC75-1829-435F-959F-F0FF749784C3}" dt="2024-06-20T19:12:27.512" v="263" actId="20577"/>
          <ac:spMkLst>
            <pc:docMk/>
            <pc:sldMk cId="1085457250" sldId="295"/>
            <ac:spMk id="3" creationId="{45CCA66C-312C-C45C-B248-246F7EEF4795}"/>
          </ac:spMkLst>
        </pc:spChg>
        <pc:spChg chg="del">
          <ac:chgData name="Courtney, Ryan" userId="467599bc-143f-47d6-932b-5d56db53ef1b" providerId="ADAL" clId="{4041BC75-1829-435F-959F-F0FF749784C3}" dt="2024-06-20T19:12:52.627" v="269" actId="478"/>
          <ac:spMkLst>
            <pc:docMk/>
            <pc:sldMk cId="1085457250" sldId="295"/>
            <ac:spMk id="5" creationId="{E75B9BAC-B90F-2A51-0D95-7B563C5CD1DF}"/>
          </ac:spMkLst>
        </pc:spChg>
        <pc:spChg chg="add mod">
          <ac:chgData name="Courtney, Ryan" userId="467599bc-143f-47d6-932b-5d56db53ef1b" providerId="ADAL" clId="{4041BC75-1829-435F-959F-F0FF749784C3}" dt="2024-06-20T19:12:56.897" v="271" actId="1076"/>
          <ac:spMkLst>
            <pc:docMk/>
            <pc:sldMk cId="1085457250" sldId="295"/>
            <ac:spMk id="7" creationId="{919199F1-E845-47C1-FBE5-1AC8DF20F261}"/>
          </ac:spMkLst>
        </pc:spChg>
        <pc:picChg chg="del">
          <ac:chgData name="Courtney, Ryan" userId="467599bc-143f-47d6-932b-5d56db53ef1b" providerId="ADAL" clId="{4041BC75-1829-435F-959F-F0FF749784C3}" dt="2024-06-20T19:12:32.887" v="264" actId="478"/>
          <ac:picMkLst>
            <pc:docMk/>
            <pc:sldMk cId="1085457250" sldId="295"/>
            <ac:picMk id="4" creationId="{AB039D74-D177-50F3-E073-642B97365D6D}"/>
          </ac:picMkLst>
        </pc:picChg>
        <pc:picChg chg="add mod">
          <ac:chgData name="Courtney, Ryan" userId="467599bc-143f-47d6-932b-5d56db53ef1b" providerId="ADAL" clId="{4041BC75-1829-435F-959F-F0FF749784C3}" dt="2024-06-20T19:12:43.891" v="268" actId="1076"/>
          <ac:picMkLst>
            <pc:docMk/>
            <pc:sldMk cId="1085457250" sldId="295"/>
            <ac:picMk id="6" creationId="{377889CF-B264-64CA-7F77-BAECCE9576D4}"/>
          </ac:picMkLst>
        </pc:picChg>
      </pc:sldChg>
      <pc:sldChg chg="addSp delSp modSp add mod modTransition delAnim modAnim">
        <pc:chgData name="Courtney, Ryan" userId="467599bc-143f-47d6-932b-5d56db53ef1b" providerId="ADAL" clId="{4041BC75-1829-435F-959F-F0FF749784C3}" dt="2024-06-20T19:27:14.124" v="319"/>
        <pc:sldMkLst>
          <pc:docMk/>
          <pc:sldMk cId="1693397745" sldId="296"/>
        </pc:sldMkLst>
        <pc:spChg chg="mod">
          <ac:chgData name="Courtney, Ryan" userId="467599bc-143f-47d6-932b-5d56db53ef1b" providerId="ADAL" clId="{4041BC75-1829-435F-959F-F0FF749784C3}" dt="2024-06-20T19:13:48.566" v="288" actId="20577"/>
          <ac:spMkLst>
            <pc:docMk/>
            <pc:sldMk cId="1693397745" sldId="296"/>
            <ac:spMk id="2" creationId="{2E5FD888-8120-D9B0-C82E-EDD850AB3C1D}"/>
          </ac:spMkLst>
        </pc:spChg>
        <pc:spChg chg="del">
          <ac:chgData name="Courtney, Ryan" userId="467599bc-143f-47d6-932b-5d56db53ef1b" providerId="ADAL" clId="{4041BC75-1829-435F-959F-F0FF749784C3}" dt="2024-06-20T19:13:10.703" v="274" actId="478"/>
          <ac:spMkLst>
            <pc:docMk/>
            <pc:sldMk cId="1693397745" sldId="296"/>
            <ac:spMk id="3" creationId="{45CCA66C-312C-C45C-B248-246F7EEF4795}"/>
          </ac:spMkLst>
        </pc:spChg>
        <pc:spChg chg="add mod">
          <ac:chgData name="Courtney, Ryan" userId="467599bc-143f-47d6-932b-5d56db53ef1b" providerId="ADAL" clId="{4041BC75-1829-435F-959F-F0FF749784C3}" dt="2024-06-20T19:13:30.251" v="279" actId="1076"/>
          <ac:spMkLst>
            <pc:docMk/>
            <pc:sldMk cId="1693397745" sldId="296"/>
            <ac:spMk id="4" creationId="{B88A3D65-29B3-856B-65F0-DD95E50CDEA7}"/>
          </ac:spMkLst>
        </pc:spChg>
        <pc:spChg chg="add mod">
          <ac:chgData name="Courtney, Ryan" userId="467599bc-143f-47d6-932b-5d56db53ef1b" providerId="ADAL" clId="{4041BC75-1829-435F-959F-F0FF749784C3}" dt="2024-06-20T19:13:56.341" v="289"/>
          <ac:spMkLst>
            <pc:docMk/>
            <pc:sldMk cId="1693397745" sldId="296"/>
            <ac:spMk id="5" creationId="{9222E3D1-1E8E-D60A-D1FF-FFB0A773150B}"/>
          </ac:spMkLst>
        </pc:spChg>
        <pc:spChg chg="del">
          <ac:chgData name="Courtney, Ryan" userId="467599bc-143f-47d6-932b-5d56db53ef1b" providerId="ADAL" clId="{4041BC75-1829-435F-959F-F0FF749784C3}" dt="2024-06-20T19:13:11.746" v="275" actId="478"/>
          <ac:spMkLst>
            <pc:docMk/>
            <pc:sldMk cId="1693397745" sldId="296"/>
            <ac:spMk id="7" creationId="{919199F1-E845-47C1-FBE5-1AC8DF20F261}"/>
          </ac:spMkLst>
        </pc:spChg>
        <pc:picChg chg="del">
          <ac:chgData name="Courtney, Ryan" userId="467599bc-143f-47d6-932b-5d56db53ef1b" providerId="ADAL" clId="{4041BC75-1829-435F-959F-F0FF749784C3}" dt="2024-06-20T19:13:09.223" v="273" actId="478"/>
          <ac:picMkLst>
            <pc:docMk/>
            <pc:sldMk cId="1693397745" sldId="296"/>
            <ac:picMk id="6" creationId="{377889CF-B264-64CA-7F77-BAECCE9576D4}"/>
          </ac:picMkLst>
        </pc:picChg>
      </pc:sldChg>
      <pc:sldChg chg="addSp delSp modSp add mod modTransition delAnim modAnim">
        <pc:chgData name="Courtney, Ryan" userId="467599bc-143f-47d6-932b-5d56db53ef1b" providerId="ADAL" clId="{4041BC75-1829-435F-959F-F0FF749784C3}" dt="2024-06-20T19:27:19.826" v="320"/>
        <pc:sldMkLst>
          <pc:docMk/>
          <pc:sldMk cId="3776198451" sldId="297"/>
        </pc:sldMkLst>
        <pc:spChg chg="mod">
          <ac:chgData name="Courtney, Ryan" userId="467599bc-143f-47d6-932b-5d56db53ef1b" providerId="ADAL" clId="{4041BC75-1829-435F-959F-F0FF749784C3}" dt="2024-06-20T19:14:05.518" v="300" actId="20577"/>
          <ac:spMkLst>
            <pc:docMk/>
            <pc:sldMk cId="3776198451" sldId="297"/>
            <ac:spMk id="2" creationId="{2E5FD888-8120-D9B0-C82E-EDD850AB3C1D}"/>
          </ac:spMkLst>
        </pc:spChg>
        <pc:spChg chg="add mod">
          <ac:chgData name="Courtney, Ryan" userId="467599bc-143f-47d6-932b-5d56db53ef1b" providerId="ADAL" clId="{4041BC75-1829-435F-959F-F0FF749784C3}" dt="2024-06-20T19:14:20.184" v="303" actId="1076"/>
          <ac:spMkLst>
            <pc:docMk/>
            <pc:sldMk cId="3776198451" sldId="297"/>
            <ac:spMk id="3" creationId="{349305AE-70AC-5632-006B-C0F2DE0741FB}"/>
          </ac:spMkLst>
        </pc:spChg>
        <pc:spChg chg="del">
          <ac:chgData name="Courtney, Ryan" userId="467599bc-143f-47d6-932b-5d56db53ef1b" providerId="ADAL" clId="{4041BC75-1829-435F-959F-F0FF749784C3}" dt="2024-06-20T19:14:14.214" v="301" actId="478"/>
          <ac:spMkLst>
            <pc:docMk/>
            <pc:sldMk cId="3776198451" sldId="297"/>
            <ac:spMk id="4" creationId="{B88A3D65-29B3-856B-65F0-DD95E50CDEA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2595-1ADF-799E-F0F4-8DB8FC7C5CC1}"/>
              </a:ext>
            </a:extLst>
          </p:cNvPr>
          <p:cNvSpPr>
            <a:spLocks noGrp="1"/>
          </p:cNvSpPr>
          <p:nvPr>
            <p:ph type="ctrTitle"/>
          </p:nvPr>
        </p:nvSpPr>
        <p:spPr>
          <a:xfrm>
            <a:off x="3048000" y="1394212"/>
            <a:ext cx="9144000" cy="2387600"/>
          </a:xfr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65BA25-E4E1-9D11-4B24-F3F2B7077DA9}"/>
              </a:ext>
            </a:extLst>
          </p:cNvPr>
          <p:cNvSpPr>
            <a:spLocks noGrp="1"/>
          </p:cNvSpPr>
          <p:nvPr>
            <p:ph type="subTitle" idx="1"/>
          </p:nvPr>
        </p:nvSpPr>
        <p:spPr>
          <a:xfrm>
            <a:off x="3048000" y="3873887"/>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7627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861BC-FAFB-9237-096F-6DDCA6927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428FC03-5A42-3D90-C134-44CFDE91D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9F738-636F-7B71-3148-A86AF33614B6}"/>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687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ECF1-44A6-11DD-DBFE-B4F37C7BD4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9D02A1-FEF4-6036-1B22-A9A19BA98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7335208-88CD-B6F0-7C90-D2946D489D7F}"/>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5637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2595-1ADF-799E-F0F4-8DB8FC7C5CC1}"/>
              </a:ext>
            </a:extLst>
          </p:cNvPr>
          <p:cNvSpPr>
            <a:spLocks noGrp="1"/>
          </p:cNvSpPr>
          <p:nvPr>
            <p:ph type="ctrTitle"/>
          </p:nvPr>
        </p:nvSpPr>
        <p:spPr>
          <a:xfrm>
            <a:off x="2899717" y="1394212"/>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65BA25-E4E1-9D11-4B24-F3F2B7077DA9}"/>
              </a:ext>
            </a:extLst>
          </p:cNvPr>
          <p:cNvSpPr>
            <a:spLocks noGrp="1"/>
          </p:cNvSpPr>
          <p:nvPr>
            <p:ph type="subTitle" idx="1"/>
          </p:nvPr>
        </p:nvSpPr>
        <p:spPr>
          <a:xfrm>
            <a:off x="2899717" y="3873887"/>
            <a:ext cx="9144000" cy="1655762"/>
          </a:xfrm>
        </p:spPr>
        <p:txBody>
          <a:bodyPr/>
          <a:lstStyle>
            <a:lvl1pPr marL="0" indent="0" algn="ctr">
              <a:buNone/>
              <a:defRPr sz="240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1517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2595-1ADF-799E-F0F4-8DB8FC7C5CC1}"/>
              </a:ext>
            </a:extLst>
          </p:cNvPr>
          <p:cNvSpPr>
            <a:spLocks noGrp="1"/>
          </p:cNvSpPr>
          <p:nvPr>
            <p:ph type="ctrTitle"/>
          </p:nvPr>
        </p:nvSpPr>
        <p:spPr>
          <a:xfrm>
            <a:off x="4114799" y="1394212"/>
            <a:ext cx="7928917" cy="2387600"/>
          </a:xfrm>
        </p:spPr>
        <p:txBody>
          <a:bodyPr anchor="b"/>
          <a:lstStyle>
            <a:lvl1pPr algn="ctr">
              <a:defRPr sz="6000">
                <a:solidFill>
                  <a:schemeClr val="bg2">
                    <a:lumMod val="9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65BA25-E4E1-9D11-4B24-F3F2B7077DA9}"/>
              </a:ext>
            </a:extLst>
          </p:cNvPr>
          <p:cNvSpPr>
            <a:spLocks noGrp="1"/>
          </p:cNvSpPr>
          <p:nvPr>
            <p:ph type="subTitle" idx="1"/>
          </p:nvPr>
        </p:nvSpPr>
        <p:spPr>
          <a:xfrm>
            <a:off x="4114799" y="3873887"/>
            <a:ext cx="7928917"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9810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10CB-4D7C-69C0-4B7F-A9A6F6631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0EA76-B498-9170-BD8E-A9E40F6AD9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D7A08-944A-8B89-E950-E25CA0939553}"/>
              </a:ext>
            </a:extLst>
          </p:cNvPr>
          <p:cNvSpPr>
            <a:spLocks noGrp="1"/>
          </p:cNvSpPr>
          <p:nvPr>
            <p:ph type="dt" sz="half" idx="10"/>
          </p:nvPr>
        </p:nvSpPr>
        <p:spPr>
          <a:xfrm>
            <a:off x="838200" y="6356350"/>
            <a:ext cx="2743200" cy="365125"/>
          </a:xfrm>
          <a:prstGeom prst="rect">
            <a:avLst/>
          </a:prstGeom>
        </p:spPr>
        <p:txBody>
          <a:bodyPr/>
          <a:lstStyle/>
          <a:p>
            <a:fld id="{9F71BB6A-9A15-BC42-A009-53AAD4081388}" type="datetimeFigureOut">
              <a:rPr lang="en-US" smtClean="0"/>
              <a:t>7/11/2024</a:t>
            </a:fld>
            <a:endParaRPr lang="en-US"/>
          </a:p>
        </p:txBody>
      </p:sp>
      <p:sp>
        <p:nvSpPr>
          <p:cNvPr id="5" name="Footer Placeholder 4">
            <a:extLst>
              <a:ext uri="{FF2B5EF4-FFF2-40B4-BE49-F238E27FC236}">
                <a16:creationId xmlns:a16="http://schemas.microsoft.com/office/drawing/2014/main" id="{B10EC332-DB7C-7091-25CE-D0D61F03B9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4DAFF-4BB0-44B1-CF12-DC3468ECB69C}"/>
              </a:ext>
            </a:extLst>
          </p:cNvPr>
          <p:cNvSpPr>
            <a:spLocks noGrp="1"/>
          </p:cNvSpPr>
          <p:nvPr>
            <p:ph type="sldNum" sz="quarter" idx="12"/>
          </p:nvPr>
        </p:nvSpPr>
        <p:spPr>
          <a:xfrm>
            <a:off x="8610600" y="6356350"/>
            <a:ext cx="2743200" cy="365125"/>
          </a:xfrm>
          <a:prstGeom prst="rect">
            <a:avLst/>
          </a:prstGeom>
        </p:spPr>
        <p:txBody>
          <a:bodyPr/>
          <a:lstStyle/>
          <a:p>
            <a:fld id="{17C8FEA1-6CEB-8C4A-B1AE-DDF6859385CE}" type="slidenum">
              <a:rPr lang="en-US" smtClean="0"/>
              <a:t>‹#›</a:t>
            </a:fld>
            <a:endParaRPr lang="en-US"/>
          </a:p>
        </p:txBody>
      </p:sp>
    </p:spTree>
    <p:extLst>
      <p:ext uri="{BB962C8B-B14F-4D97-AF65-F5344CB8AC3E}">
        <p14:creationId xmlns:p14="http://schemas.microsoft.com/office/powerpoint/2010/main" val="19830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6CFF-FBB8-E510-0C7D-63045512EA7D}"/>
              </a:ext>
            </a:extLst>
          </p:cNvPr>
          <p:cNvSpPr>
            <a:spLocks noGrp="1"/>
          </p:cNvSpPr>
          <p:nvPr>
            <p:ph type="title"/>
          </p:nvPr>
        </p:nvSpPr>
        <p:spPr>
          <a:xfrm>
            <a:off x="4782064" y="1139723"/>
            <a:ext cx="6565385"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238347-E428-73D3-C133-822F0D608054}"/>
              </a:ext>
            </a:extLst>
          </p:cNvPr>
          <p:cNvSpPr>
            <a:spLocks noGrp="1"/>
          </p:cNvSpPr>
          <p:nvPr>
            <p:ph type="body" idx="1"/>
          </p:nvPr>
        </p:nvSpPr>
        <p:spPr>
          <a:xfrm>
            <a:off x="4782064" y="4019448"/>
            <a:ext cx="6565385" cy="1500187"/>
          </a:xfrm>
        </p:spPr>
        <p:txBody>
          <a:bodyPr/>
          <a:lstStyle>
            <a:lvl1pPr marL="0" indent="0">
              <a:buNone/>
              <a:defRPr sz="2400">
                <a:solidFill>
                  <a:schemeClr val="bg2">
                    <a:lumMod val="9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24635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5B57-0884-1CDE-13DA-5213E2C58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FB953-C827-573D-9C96-DD968DCEC9A5}"/>
              </a:ext>
            </a:extLst>
          </p:cNvPr>
          <p:cNvSpPr>
            <a:spLocks noGrp="1"/>
          </p:cNvSpPr>
          <p:nvPr>
            <p:ph sz="half" idx="1"/>
          </p:nvPr>
        </p:nvSpPr>
        <p:spPr>
          <a:xfrm>
            <a:off x="838200" y="1825625"/>
            <a:ext cx="5181600" cy="4100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696E-36F0-A956-6DDF-961001199A62}"/>
              </a:ext>
            </a:extLst>
          </p:cNvPr>
          <p:cNvSpPr>
            <a:spLocks noGrp="1"/>
          </p:cNvSpPr>
          <p:nvPr>
            <p:ph sz="half" idx="2"/>
          </p:nvPr>
        </p:nvSpPr>
        <p:spPr>
          <a:xfrm>
            <a:off x="6172200" y="1825625"/>
            <a:ext cx="5181600" cy="4100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26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42E2-646E-0510-89E4-68C9D9DA3E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942AB7-CE6A-2E73-D7DD-6F8EB102EBCB}"/>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4602C-9478-9E67-412B-DD2351464D90}"/>
              </a:ext>
            </a:extLst>
          </p:cNvPr>
          <p:cNvSpPr>
            <a:spLocks noGrp="1"/>
          </p:cNvSpPr>
          <p:nvPr>
            <p:ph sz="half" idx="2"/>
          </p:nvPr>
        </p:nvSpPr>
        <p:spPr>
          <a:xfrm>
            <a:off x="839788" y="2505075"/>
            <a:ext cx="5157787" cy="344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A48C5E-B366-54DC-2711-FE4FC7E7A2EF}"/>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043D84-1C0D-ACAE-28A2-936D3C954125}"/>
              </a:ext>
            </a:extLst>
          </p:cNvPr>
          <p:cNvSpPr>
            <a:spLocks noGrp="1"/>
          </p:cNvSpPr>
          <p:nvPr>
            <p:ph sz="quarter" idx="4"/>
          </p:nvPr>
        </p:nvSpPr>
        <p:spPr>
          <a:xfrm>
            <a:off x="6172200" y="2505075"/>
            <a:ext cx="5183188" cy="344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5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2443-21B9-9ADC-ED2D-6D938DECE9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89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05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5D464-9095-CCF6-F02C-ED91396E2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1BAA12-0CBF-39D5-AC79-A028E7AE9A5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56567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32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D888-8120-D9B0-C82E-EDD850AB3C1D}"/>
              </a:ext>
            </a:extLst>
          </p:cNvPr>
          <p:cNvSpPr>
            <a:spLocks noGrp="1"/>
          </p:cNvSpPr>
          <p:nvPr>
            <p:ph type="title"/>
          </p:nvPr>
        </p:nvSpPr>
        <p:spPr>
          <a:xfrm>
            <a:off x="0" y="0"/>
            <a:ext cx="10515600" cy="1325563"/>
          </a:xfrm>
        </p:spPr>
        <p:txBody>
          <a:bodyPr/>
          <a:lstStyle/>
          <a:p>
            <a:r>
              <a:rPr lang="en-US" dirty="0"/>
              <a:t>Let’s walk through the form…</a:t>
            </a:r>
          </a:p>
        </p:txBody>
      </p:sp>
      <p:sp>
        <p:nvSpPr>
          <p:cNvPr id="3" name="TextBox 2">
            <a:extLst>
              <a:ext uri="{FF2B5EF4-FFF2-40B4-BE49-F238E27FC236}">
                <a16:creationId xmlns:a16="http://schemas.microsoft.com/office/drawing/2014/main" id="{45CCA66C-312C-C45C-B248-246F7EEF4795}"/>
              </a:ext>
            </a:extLst>
          </p:cNvPr>
          <p:cNvSpPr txBox="1"/>
          <p:nvPr/>
        </p:nvSpPr>
        <p:spPr>
          <a:xfrm>
            <a:off x="673099" y="1127453"/>
            <a:ext cx="10083800" cy="523220"/>
          </a:xfrm>
          <a:prstGeom prst="rect">
            <a:avLst/>
          </a:prstGeom>
          <a:noFill/>
        </p:spPr>
        <p:txBody>
          <a:bodyPr wrap="square" rtlCol="0">
            <a:spAutoFit/>
          </a:bodyPr>
          <a:lstStyle/>
          <a:p>
            <a:pPr algn="ctr"/>
            <a:r>
              <a:rPr lang="en-US" sz="2800" dirty="0"/>
              <a:t>Page Four</a:t>
            </a:r>
          </a:p>
        </p:txBody>
      </p:sp>
      <p:pic>
        <p:nvPicPr>
          <p:cNvPr id="6" name="Picture 5">
            <a:extLst>
              <a:ext uri="{FF2B5EF4-FFF2-40B4-BE49-F238E27FC236}">
                <a16:creationId xmlns:a16="http://schemas.microsoft.com/office/drawing/2014/main" id="{2927EE99-2DCE-E370-5848-31D6F7BFFECE}"/>
              </a:ext>
            </a:extLst>
          </p:cNvPr>
          <p:cNvPicPr>
            <a:picLocks noChangeAspect="1"/>
          </p:cNvPicPr>
          <p:nvPr/>
        </p:nvPicPr>
        <p:blipFill rotWithShape="1">
          <a:blip r:embed="rId2"/>
          <a:srcRect l="4820" t="3823" r="4582" b="1207"/>
          <a:stretch/>
        </p:blipFill>
        <p:spPr>
          <a:xfrm>
            <a:off x="63500" y="1650673"/>
            <a:ext cx="5194300" cy="4197350"/>
          </a:xfrm>
          <a:prstGeom prst="rect">
            <a:avLst/>
          </a:prstGeom>
        </p:spPr>
      </p:pic>
      <p:sp>
        <p:nvSpPr>
          <p:cNvPr id="7" name="TextBox 6">
            <a:extLst>
              <a:ext uri="{FF2B5EF4-FFF2-40B4-BE49-F238E27FC236}">
                <a16:creationId xmlns:a16="http://schemas.microsoft.com/office/drawing/2014/main" id="{7D7B2672-FA8F-2406-8A6C-ABD46B1F24F0}"/>
              </a:ext>
            </a:extLst>
          </p:cNvPr>
          <p:cNvSpPr txBox="1"/>
          <p:nvPr/>
        </p:nvSpPr>
        <p:spPr>
          <a:xfrm>
            <a:off x="5714999" y="1602721"/>
            <a:ext cx="5380431"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List all requested CIR packages here</a:t>
            </a:r>
          </a:p>
          <a:p>
            <a:pPr marL="800100" lvl="1" indent="-342900">
              <a:buFont typeface="Arial" panose="020B0604020202020204" pitchFamily="34" charset="0"/>
              <a:buChar char="•"/>
            </a:pPr>
            <a:r>
              <a:rPr lang="en-US" sz="2400" dirty="0"/>
              <a:t>CIR package defined at bottom of page</a:t>
            </a:r>
          </a:p>
          <a:p>
            <a:pPr marL="342900" indent="-342900">
              <a:buFont typeface="Arial" panose="020B0604020202020204" pitchFamily="34" charset="0"/>
              <a:buChar char="•"/>
            </a:pPr>
            <a:r>
              <a:rPr lang="en-US" sz="2400" dirty="0"/>
              <a:t>Adjacent means…adjacent</a:t>
            </a:r>
          </a:p>
          <a:p>
            <a:pPr marL="800100" lvl="1" indent="-342900">
              <a:buFont typeface="Arial" panose="020B0604020202020204" pitchFamily="34" charset="0"/>
              <a:buChar char="•"/>
            </a:pPr>
            <a:r>
              <a:rPr lang="en-US" sz="2400" dirty="0"/>
              <a:t>There has been some disagreement here</a:t>
            </a:r>
          </a:p>
          <a:p>
            <a:pPr marL="342900" indent="-342900">
              <a:buFont typeface="Arial" panose="020B0604020202020204" pitchFamily="34" charset="0"/>
              <a:buChar char="•"/>
            </a:pPr>
            <a:r>
              <a:rPr lang="en-US" sz="2400" dirty="0"/>
              <a:t>Comparable means similar</a:t>
            </a:r>
          </a:p>
          <a:p>
            <a:pPr marL="800100" lvl="1" indent="-342900">
              <a:buFont typeface="Arial" panose="020B0604020202020204" pitchFamily="34" charset="0"/>
              <a:buChar char="•"/>
            </a:pPr>
            <a:r>
              <a:rPr lang="en-US" sz="2400" dirty="0"/>
              <a:t>Membership (contractor &amp; employees)</a:t>
            </a:r>
          </a:p>
          <a:p>
            <a:pPr marL="800100" lvl="1" indent="-342900">
              <a:buFont typeface="Arial" panose="020B0604020202020204" pitchFamily="34" charset="0"/>
              <a:buChar char="•"/>
            </a:pPr>
            <a:r>
              <a:rPr lang="en-US" sz="2400" dirty="0"/>
              <a:t>Type of work</a:t>
            </a:r>
          </a:p>
          <a:p>
            <a:pPr marL="800100" lvl="1" indent="-342900">
              <a:buFont typeface="Arial" panose="020B0604020202020204" pitchFamily="34" charset="0"/>
              <a:buChar char="•"/>
            </a:pPr>
            <a:r>
              <a:rPr lang="en-US" sz="2400" dirty="0"/>
              <a:t>Type of competition</a:t>
            </a:r>
          </a:p>
          <a:p>
            <a:pPr marL="800100" lvl="1" indent="-342900">
              <a:buFont typeface="Arial" panose="020B0604020202020204" pitchFamily="34" charset="0"/>
              <a:buChar char="•"/>
            </a:pPr>
            <a:r>
              <a:rPr lang="en-US" sz="2400" dirty="0"/>
              <a:t>Demographics</a:t>
            </a:r>
          </a:p>
          <a:p>
            <a:endParaRPr lang="en-US" sz="2400" dirty="0"/>
          </a:p>
        </p:txBody>
      </p:sp>
    </p:spTree>
    <p:extLst>
      <p:ext uri="{BB962C8B-B14F-4D97-AF65-F5344CB8AC3E}">
        <p14:creationId xmlns:p14="http://schemas.microsoft.com/office/powerpoint/2010/main" val="99893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500"/>
                                        <p:tgtEl>
                                          <p:spTgt spid="7">
                                            <p:txEl>
                                              <p:pRg st="5" end="5"/>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500"/>
                                        <p:tgtEl>
                                          <p:spTgt spid="7">
                                            <p:txEl>
                                              <p:pRg st="6" end="6"/>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fade">
                                      <p:cBhvr>
                                        <p:cTn id="43" dur="500"/>
                                        <p:tgtEl>
                                          <p:spTgt spid="7">
                                            <p:txEl>
                                              <p:pRg st="7" end="7"/>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D888-8120-D9B0-C82E-EDD850AB3C1D}"/>
              </a:ext>
            </a:extLst>
          </p:cNvPr>
          <p:cNvSpPr>
            <a:spLocks noGrp="1"/>
          </p:cNvSpPr>
          <p:nvPr>
            <p:ph type="title"/>
          </p:nvPr>
        </p:nvSpPr>
        <p:spPr>
          <a:xfrm>
            <a:off x="0" y="0"/>
            <a:ext cx="10515600" cy="1325563"/>
          </a:xfrm>
        </p:spPr>
        <p:txBody>
          <a:bodyPr/>
          <a:lstStyle/>
          <a:p>
            <a:r>
              <a:rPr lang="en-US" dirty="0"/>
              <a:t>Let’s walk through the form…</a:t>
            </a:r>
          </a:p>
        </p:txBody>
      </p:sp>
      <p:sp>
        <p:nvSpPr>
          <p:cNvPr id="3" name="TextBox 2">
            <a:extLst>
              <a:ext uri="{FF2B5EF4-FFF2-40B4-BE49-F238E27FC236}">
                <a16:creationId xmlns:a16="http://schemas.microsoft.com/office/drawing/2014/main" id="{45CCA66C-312C-C45C-B248-246F7EEF4795}"/>
              </a:ext>
            </a:extLst>
          </p:cNvPr>
          <p:cNvSpPr txBox="1"/>
          <p:nvPr/>
        </p:nvSpPr>
        <p:spPr>
          <a:xfrm>
            <a:off x="673099" y="1127453"/>
            <a:ext cx="10083800" cy="523220"/>
          </a:xfrm>
          <a:prstGeom prst="rect">
            <a:avLst/>
          </a:prstGeom>
          <a:noFill/>
        </p:spPr>
        <p:txBody>
          <a:bodyPr wrap="square" rtlCol="0">
            <a:spAutoFit/>
          </a:bodyPr>
          <a:lstStyle/>
          <a:p>
            <a:pPr algn="ctr"/>
            <a:r>
              <a:rPr lang="en-US" sz="2800" dirty="0"/>
              <a:t>Page Five</a:t>
            </a:r>
          </a:p>
        </p:txBody>
      </p:sp>
      <p:pic>
        <p:nvPicPr>
          <p:cNvPr id="4" name="Picture 3">
            <a:extLst>
              <a:ext uri="{FF2B5EF4-FFF2-40B4-BE49-F238E27FC236}">
                <a16:creationId xmlns:a16="http://schemas.microsoft.com/office/drawing/2014/main" id="{AB039D74-D177-50F3-E073-642B97365D6D}"/>
              </a:ext>
            </a:extLst>
          </p:cNvPr>
          <p:cNvPicPr>
            <a:picLocks noChangeAspect="1"/>
          </p:cNvPicPr>
          <p:nvPr/>
        </p:nvPicPr>
        <p:blipFill rotWithShape="1">
          <a:blip r:embed="rId2"/>
          <a:srcRect l="2988"/>
          <a:stretch/>
        </p:blipFill>
        <p:spPr>
          <a:xfrm>
            <a:off x="118742" y="1724021"/>
            <a:ext cx="5139058" cy="4048779"/>
          </a:xfrm>
          <a:prstGeom prst="rect">
            <a:avLst/>
          </a:prstGeom>
        </p:spPr>
      </p:pic>
      <p:sp>
        <p:nvSpPr>
          <p:cNvPr id="5" name="TextBox 4">
            <a:extLst>
              <a:ext uri="{FF2B5EF4-FFF2-40B4-BE49-F238E27FC236}">
                <a16:creationId xmlns:a16="http://schemas.microsoft.com/office/drawing/2014/main" id="{E75B9BAC-B90F-2A51-0D95-7B563C5CD1DF}"/>
              </a:ext>
            </a:extLst>
          </p:cNvPr>
          <p:cNvSpPr txBox="1"/>
          <p:nvPr/>
        </p:nvSpPr>
        <p:spPr>
          <a:xfrm>
            <a:off x="5714999" y="1894266"/>
            <a:ext cx="538043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List all requested CIR packages here</a:t>
            </a:r>
          </a:p>
          <a:p>
            <a:pPr marL="800100" lvl="1" indent="-342900">
              <a:buFont typeface="Arial" panose="020B0604020202020204" pitchFamily="34" charset="0"/>
              <a:buChar char="•"/>
            </a:pPr>
            <a:r>
              <a:rPr lang="en-US" sz="2400" dirty="0"/>
              <a:t>CIR package defined at top of page</a:t>
            </a:r>
          </a:p>
          <a:p>
            <a:pPr marL="342900" indent="-342900">
              <a:buFont typeface="Arial" panose="020B0604020202020204" pitchFamily="34" charset="0"/>
              <a:buChar char="•"/>
            </a:pPr>
            <a:r>
              <a:rPr lang="en-US" sz="2400" dirty="0"/>
              <a:t>Does this all have to be completed?</a:t>
            </a:r>
          </a:p>
          <a:p>
            <a:pPr marL="800100" lvl="1" indent="-342900">
              <a:buFont typeface="Arial" panose="020B0604020202020204" pitchFamily="34" charset="0"/>
              <a:buChar char="•"/>
            </a:pPr>
            <a:r>
              <a:rPr lang="en-US" sz="2400" dirty="0"/>
              <a:t>Yes</a:t>
            </a:r>
          </a:p>
          <a:p>
            <a:pPr marL="342900" indent="-342900">
              <a:buFont typeface="Arial" panose="020B0604020202020204" pitchFamily="34" charset="0"/>
              <a:buChar char="•"/>
            </a:pPr>
            <a:r>
              <a:rPr lang="en-US" sz="2400" dirty="0"/>
              <a:t>Provides snapshot of what the other trades are doing</a:t>
            </a:r>
          </a:p>
        </p:txBody>
      </p:sp>
    </p:spTree>
    <p:extLst>
      <p:ext uri="{BB962C8B-B14F-4D97-AF65-F5344CB8AC3E}">
        <p14:creationId xmlns:p14="http://schemas.microsoft.com/office/powerpoint/2010/main" val="406392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D888-8120-D9B0-C82E-EDD850AB3C1D}"/>
              </a:ext>
            </a:extLst>
          </p:cNvPr>
          <p:cNvSpPr>
            <a:spLocks noGrp="1"/>
          </p:cNvSpPr>
          <p:nvPr>
            <p:ph type="title"/>
          </p:nvPr>
        </p:nvSpPr>
        <p:spPr>
          <a:xfrm>
            <a:off x="0" y="0"/>
            <a:ext cx="10515600" cy="1325563"/>
          </a:xfrm>
        </p:spPr>
        <p:txBody>
          <a:bodyPr/>
          <a:lstStyle/>
          <a:p>
            <a:r>
              <a:rPr lang="en-US" dirty="0"/>
              <a:t>Let’s walk through the form…</a:t>
            </a:r>
          </a:p>
        </p:txBody>
      </p:sp>
      <p:sp>
        <p:nvSpPr>
          <p:cNvPr id="3" name="TextBox 2">
            <a:extLst>
              <a:ext uri="{FF2B5EF4-FFF2-40B4-BE49-F238E27FC236}">
                <a16:creationId xmlns:a16="http://schemas.microsoft.com/office/drawing/2014/main" id="{45CCA66C-312C-C45C-B248-246F7EEF4795}"/>
              </a:ext>
            </a:extLst>
          </p:cNvPr>
          <p:cNvSpPr txBox="1"/>
          <p:nvPr/>
        </p:nvSpPr>
        <p:spPr>
          <a:xfrm>
            <a:off x="673099" y="1127453"/>
            <a:ext cx="10083800" cy="523220"/>
          </a:xfrm>
          <a:prstGeom prst="rect">
            <a:avLst/>
          </a:prstGeom>
          <a:noFill/>
        </p:spPr>
        <p:txBody>
          <a:bodyPr wrap="square" rtlCol="0">
            <a:spAutoFit/>
          </a:bodyPr>
          <a:lstStyle/>
          <a:p>
            <a:pPr algn="ctr"/>
            <a:r>
              <a:rPr lang="en-US" sz="2800" dirty="0"/>
              <a:t>Page Six</a:t>
            </a:r>
          </a:p>
        </p:txBody>
      </p:sp>
      <p:pic>
        <p:nvPicPr>
          <p:cNvPr id="6" name="Picture 5">
            <a:extLst>
              <a:ext uri="{FF2B5EF4-FFF2-40B4-BE49-F238E27FC236}">
                <a16:creationId xmlns:a16="http://schemas.microsoft.com/office/drawing/2014/main" id="{377889CF-B264-64CA-7F77-BAECCE9576D4}"/>
              </a:ext>
            </a:extLst>
          </p:cNvPr>
          <p:cNvPicPr>
            <a:picLocks noChangeAspect="1"/>
          </p:cNvPicPr>
          <p:nvPr/>
        </p:nvPicPr>
        <p:blipFill>
          <a:blip r:embed="rId2"/>
          <a:stretch>
            <a:fillRect/>
          </a:stretch>
        </p:blipFill>
        <p:spPr>
          <a:xfrm>
            <a:off x="323770" y="901497"/>
            <a:ext cx="3914173" cy="5068560"/>
          </a:xfrm>
          <a:prstGeom prst="rect">
            <a:avLst/>
          </a:prstGeom>
        </p:spPr>
      </p:pic>
      <p:sp>
        <p:nvSpPr>
          <p:cNvPr id="7" name="TextBox 6">
            <a:extLst>
              <a:ext uri="{FF2B5EF4-FFF2-40B4-BE49-F238E27FC236}">
                <a16:creationId xmlns:a16="http://schemas.microsoft.com/office/drawing/2014/main" id="{919199F1-E845-47C1-FBE5-1AC8DF20F261}"/>
              </a:ext>
            </a:extLst>
          </p:cNvPr>
          <p:cNvSpPr txBox="1"/>
          <p:nvPr/>
        </p:nvSpPr>
        <p:spPr>
          <a:xfrm>
            <a:off x="5714999" y="1994457"/>
            <a:ext cx="575508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List all requested hourly wage rates</a:t>
            </a:r>
          </a:p>
          <a:p>
            <a:pPr marL="800100" lvl="1" indent="-342900">
              <a:buFont typeface="Arial" panose="020B0604020202020204" pitchFamily="34" charset="0"/>
              <a:buChar char="•"/>
            </a:pPr>
            <a:r>
              <a:rPr lang="en-US" sz="2400" dirty="0"/>
              <a:t>All boxes should be complete</a:t>
            </a:r>
          </a:p>
          <a:p>
            <a:pPr marL="342900" indent="-342900">
              <a:buFont typeface="Arial" panose="020B0604020202020204" pitchFamily="34" charset="0"/>
              <a:buChar char="•"/>
            </a:pPr>
            <a:r>
              <a:rPr lang="en-US" sz="2400" dirty="0"/>
              <a:t>Center portion often overlooked</a:t>
            </a:r>
          </a:p>
          <a:p>
            <a:pPr marL="800100" lvl="1" indent="-342900">
              <a:buFont typeface="Arial" panose="020B0604020202020204" pitchFamily="34" charset="0"/>
              <a:buChar char="•"/>
            </a:pPr>
            <a:r>
              <a:rPr lang="en-US" sz="2400" dirty="0"/>
              <a:t>Very critical when writing your decision</a:t>
            </a:r>
          </a:p>
        </p:txBody>
      </p:sp>
    </p:spTree>
    <p:extLst>
      <p:ext uri="{BB962C8B-B14F-4D97-AF65-F5344CB8AC3E}">
        <p14:creationId xmlns:p14="http://schemas.microsoft.com/office/powerpoint/2010/main" val="108545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D888-8120-D9B0-C82E-EDD850AB3C1D}"/>
              </a:ext>
            </a:extLst>
          </p:cNvPr>
          <p:cNvSpPr>
            <a:spLocks noGrp="1"/>
          </p:cNvSpPr>
          <p:nvPr>
            <p:ph type="title"/>
          </p:nvPr>
        </p:nvSpPr>
        <p:spPr>
          <a:xfrm>
            <a:off x="0" y="0"/>
            <a:ext cx="10515600" cy="1325563"/>
          </a:xfrm>
        </p:spPr>
        <p:txBody>
          <a:bodyPr/>
          <a:lstStyle/>
          <a:p>
            <a:r>
              <a:rPr lang="en-US" dirty="0"/>
              <a:t>What now?</a:t>
            </a:r>
          </a:p>
        </p:txBody>
      </p:sp>
      <p:sp>
        <p:nvSpPr>
          <p:cNvPr id="4" name="TextBox 3">
            <a:extLst>
              <a:ext uri="{FF2B5EF4-FFF2-40B4-BE49-F238E27FC236}">
                <a16:creationId xmlns:a16="http://schemas.microsoft.com/office/drawing/2014/main" id="{B88A3D65-29B3-856B-65F0-DD95E50CDEA7}"/>
              </a:ext>
            </a:extLst>
          </p:cNvPr>
          <p:cNvSpPr txBox="1"/>
          <p:nvPr/>
        </p:nvSpPr>
        <p:spPr>
          <a:xfrm>
            <a:off x="482600" y="982176"/>
            <a:ext cx="11550650"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Double check all information on the form for accuracy</a:t>
            </a:r>
          </a:p>
          <a:p>
            <a:pPr marL="800100" lvl="1" indent="-342900">
              <a:buFont typeface="Arial" panose="020B0604020202020204" pitchFamily="34" charset="0"/>
              <a:buChar char="•"/>
            </a:pPr>
            <a:r>
              <a:rPr lang="en-US" sz="2400" dirty="0"/>
              <a:t>If one party filled in all information, verify it</a:t>
            </a:r>
          </a:p>
          <a:p>
            <a:pPr marL="800100" lvl="1" indent="-342900">
              <a:buFont typeface="Arial" panose="020B0604020202020204" pitchFamily="34" charset="0"/>
              <a:buChar char="•"/>
            </a:pPr>
            <a:r>
              <a:rPr lang="en-US" sz="2400" dirty="0"/>
              <a:t>Your signature means you certify it as accurate</a:t>
            </a:r>
          </a:p>
          <a:p>
            <a:pPr marL="342900" indent="-342900">
              <a:buFont typeface="Arial" panose="020B0604020202020204" pitchFamily="34" charset="0"/>
              <a:buChar char="•"/>
            </a:pPr>
            <a:r>
              <a:rPr lang="en-US" sz="2400" dirty="0"/>
              <a:t>Both parties sign the form</a:t>
            </a:r>
          </a:p>
          <a:p>
            <a:pPr marL="342900" indent="-342900">
              <a:buFont typeface="Arial" panose="020B0604020202020204" pitchFamily="34" charset="0"/>
              <a:buChar char="•"/>
            </a:pPr>
            <a:r>
              <a:rPr lang="en-US" sz="2400" dirty="0"/>
              <a:t>Upload the forms along with your briefs and relevant agreement to case management and mail four copies of each.</a:t>
            </a:r>
          </a:p>
          <a:p>
            <a:pPr marL="800100" lvl="1" indent="-342900">
              <a:buFont typeface="Arial" panose="020B0604020202020204" pitchFamily="34" charset="0"/>
              <a:buChar char="•"/>
            </a:pPr>
            <a:r>
              <a:rPr lang="en-US" sz="2400" dirty="0"/>
              <a:t>By midnight Eastern Time on the First of the Month in which the Session is held</a:t>
            </a:r>
          </a:p>
          <a:p>
            <a:pPr marL="1257300" lvl="2" indent="-342900">
              <a:buFont typeface="Arial" panose="020B0604020202020204" pitchFamily="34" charset="0"/>
              <a:buChar char="•"/>
            </a:pPr>
            <a:r>
              <a:rPr lang="en-US" sz="2400" dirty="0"/>
              <a:t>February 1</a:t>
            </a:r>
          </a:p>
          <a:p>
            <a:pPr marL="1257300" lvl="2" indent="-342900">
              <a:buFont typeface="Arial" panose="020B0604020202020204" pitchFamily="34" charset="0"/>
              <a:buChar char="•"/>
            </a:pPr>
            <a:r>
              <a:rPr lang="en-US" sz="2400" dirty="0"/>
              <a:t>May 1</a:t>
            </a:r>
          </a:p>
          <a:p>
            <a:pPr marL="1257300" lvl="2" indent="-342900">
              <a:buFont typeface="Arial" panose="020B0604020202020204" pitchFamily="34" charset="0"/>
              <a:buChar char="•"/>
            </a:pPr>
            <a:r>
              <a:rPr lang="en-US" sz="2400" dirty="0"/>
              <a:t>August 1</a:t>
            </a:r>
          </a:p>
          <a:p>
            <a:pPr marL="1257300" lvl="2" indent="-342900">
              <a:buFont typeface="Arial" panose="020B0604020202020204" pitchFamily="34" charset="0"/>
              <a:buChar char="•"/>
            </a:pPr>
            <a:r>
              <a:rPr lang="en-US" sz="2400" dirty="0"/>
              <a:t>November 1</a:t>
            </a:r>
          </a:p>
          <a:p>
            <a:pPr marL="800100" lvl="1" indent="-342900">
              <a:buFont typeface="Arial" panose="020B0604020202020204" pitchFamily="34" charset="0"/>
              <a:buChar char="•"/>
            </a:pPr>
            <a:r>
              <a:rPr lang="en-US" sz="2400" dirty="0"/>
              <a:t>Physical copies must be postmarked by the dates above</a:t>
            </a:r>
          </a:p>
          <a:p>
            <a:pPr marL="342900" indent="-342900">
              <a:buFont typeface="Arial" panose="020B0604020202020204" pitchFamily="34" charset="0"/>
              <a:buChar char="•"/>
            </a:pPr>
            <a:r>
              <a:rPr lang="en-US" sz="2400" dirty="0"/>
              <a:t>Continue meeting until your case is heard</a:t>
            </a:r>
          </a:p>
        </p:txBody>
      </p:sp>
    </p:spTree>
    <p:extLst>
      <p:ext uri="{BB962C8B-B14F-4D97-AF65-F5344CB8AC3E}">
        <p14:creationId xmlns:p14="http://schemas.microsoft.com/office/powerpoint/2010/main" val="16933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1000"/>
                                        <p:tgtEl>
                                          <p:spTgt spid="4">
                                            <p:txEl>
                                              <p:pRg st="8" end="8"/>
                                            </p:txEl>
                                          </p:spTgt>
                                        </p:tgtEl>
                                      </p:cBhvr>
                                    </p:animEffect>
                                    <p:anim calcmode="lin" valueType="num">
                                      <p:cBhvr>
                                        <p:cTn id="5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fade">
                                      <p:cBhvr>
                                        <p:cTn id="61" dur="1000"/>
                                        <p:tgtEl>
                                          <p:spTgt spid="4">
                                            <p:txEl>
                                              <p:pRg st="9" end="9"/>
                                            </p:txEl>
                                          </p:spTgt>
                                        </p:tgtEl>
                                      </p:cBhvr>
                                    </p:animEffect>
                                    <p:anim calcmode="lin" valueType="num">
                                      <p:cBhvr>
                                        <p:cTn id="6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fade">
                                      <p:cBhvr>
                                        <p:cTn id="67" dur="1000"/>
                                        <p:tgtEl>
                                          <p:spTgt spid="4">
                                            <p:txEl>
                                              <p:pRg st="10" end="10"/>
                                            </p:txEl>
                                          </p:spTgt>
                                        </p:tgtEl>
                                      </p:cBhvr>
                                    </p:animEffect>
                                    <p:anim calcmode="lin" valueType="num">
                                      <p:cBhvr>
                                        <p:cTn id="6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Effect transition="in" filter="fade">
                                      <p:cBhvr>
                                        <p:cTn id="73" dur="1000"/>
                                        <p:tgtEl>
                                          <p:spTgt spid="4">
                                            <p:txEl>
                                              <p:pRg st="11" end="11"/>
                                            </p:txEl>
                                          </p:spTgt>
                                        </p:tgtEl>
                                      </p:cBhvr>
                                    </p:animEffect>
                                    <p:anim calcmode="lin" valueType="num">
                                      <p:cBhvr>
                                        <p:cTn id="7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D888-8120-D9B0-C82E-EDD850AB3C1D}"/>
              </a:ext>
            </a:extLst>
          </p:cNvPr>
          <p:cNvSpPr>
            <a:spLocks noGrp="1"/>
          </p:cNvSpPr>
          <p:nvPr>
            <p:ph type="title"/>
          </p:nvPr>
        </p:nvSpPr>
        <p:spPr>
          <a:xfrm>
            <a:off x="0" y="0"/>
            <a:ext cx="10515600" cy="1325563"/>
          </a:xfrm>
        </p:spPr>
        <p:txBody>
          <a:bodyPr/>
          <a:lstStyle/>
          <a:p>
            <a:r>
              <a:rPr lang="en-US" dirty="0"/>
              <a:t>Takeaways</a:t>
            </a:r>
          </a:p>
        </p:txBody>
      </p:sp>
      <p:sp>
        <p:nvSpPr>
          <p:cNvPr id="3" name="TextBox 2">
            <a:extLst>
              <a:ext uri="{FF2B5EF4-FFF2-40B4-BE49-F238E27FC236}">
                <a16:creationId xmlns:a16="http://schemas.microsoft.com/office/drawing/2014/main" id="{349305AE-70AC-5632-006B-C0F2DE0741FB}"/>
              </a:ext>
            </a:extLst>
          </p:cNvPr>
          <p:cNvSpPr txBox="1"/>
          <p:nvPr/>
        </p:nvSpPr>
        <p:spPr>
          <a:xfrm>
            <a:off x="431800" y="1012954"/>
            <a:ext cx="100838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Submission Forms provide a quick glance at the specifics for your case.</a:t>
            </a:r>
          </a:p>
          <a:p>
            <a:pPr marL="457200" indent="-457200">
              <a:buFont typeface="Arial" panose="020B0604020202020204" pitchFamily="34" charset="0"/>
              <a:buChar char="•"/>
            </a:pPr>
            <a:r>
              <a:rPr lang="en-US" sz="2800" dirty="0"/>
              <a:t>Accurate information is a MUST.</a:t>
            </a:r>
          </a:p>
          <a:p>
            <a:pPr marL="457200" indent="-457200">
              <a:buFont typeface="Arial" panose="020B0604020202020204" pitchFamily="34" charset="0"/>
              <a:buChar char="•"/>
            </a:pPr>
            <a:r>
              <a:rPr lang="en-US" sz="2800" dirty="0"/>
              <a:t>All fields must be complete.</a:t>
            </a:r>
          </a:p>
          <a:p>
            <a:pPr marL="457200" indent="-457200">
              <a:buFont typeface="Arial" panose="020B0604020202020204" pitchFamily="34" charset="0"/>
              <a:buChar char="•"/>
            </a:pPr>
            <a:r>
              <a:rPr lang="en-US" sz="2800" dirty="0"/>
              <a:t>Review thoroughly before signing.</a:t>
            </a:r>
          </a:p>
          <a:p>
            <a:pPr marL="914400" lvl="1" indent="-457200">
              <a:buFont typeface="Arial" panose="020B0604020202020204" pitchFamily="34" charset="0"/>
              <a:buChar char="•"/>
            </a:pPr>
            <a:r>
              <a:rPr lang="en-US" sz="2800" dirty="0"/>
              <a:t>What is on the paper is fact.</a:t>
            </a:r>
          </a:p>
          <a:p>
            <a:pPr marL="457200" indent="-457200">
              <a:buFont typeface="Arial" panose="020B0604020202020204" pitchFamily="34" charset="0"/>
              <a:buChar char="•"/>
            </a:pPr>
            <a:r>
              <a:rPr lang="en-US" sz="2800" dirty="0"/>
              <a:t>Be aware of filing deadlines.</a:t>
            </a:r>
          </a:p>
          <a:p>
            <a:pPr marL="914400" lvl="1" indent="-457200">
              <a:buFont typeface="Arial" panose="020B0604020202020204" pitchFamily="34" charset="0"/>
              <a:buChar char="•"/>
            </a:pPr>
            <a:r>
              <a:rPr lang="en-US" sz="2800" dirty="0"/>
              <a:t>There is no leeway here.</a:t>
            </a:r>
          </a:p>
          <a:p>
            <a:pPr marL="457200" indent="-457200">
              <a:buFont typeface="Arial" panose="020B0604020202020204" pitchFamily="34" charset="0"/>
              <a:buChar char="•"/>
            </a:pPr>
            <a:r>
              <a:rPr lang="en-US" sz="2800" dirty="0"/>
              <a:t>The parties are required to continue to meet weekly until their case is heard.</a:t>
            </a:r>
          </a:p>
          <a:p>
            <a:pPr marL="914400" lvl="1" indent="-457200">
              <a:buFont typeface="Arial" panose="020B0604020202020204" pitchFamily="34" charset="0"/>
              <a:buChar char="•"/>
            </a:pPr>
            <a:r>
              <a:rPr lang="en-US" sz="2800" dirty="0"/>
              <a:t>Category I Language</a:t>
            </a:r>
          </a:p>
        </p:txBody>
      </p:sp>
    </p:spTree>
    <p:extLst>
      <p:ext uri="{BB962C8B-B14F-4D97-AF65-F5344CB8AC3E}">
        <p14:creationId xmlns:p14="http://schemas.microsoft.com/office/powerpoint/2010/main" val="3776198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2C2B-3F56-142A-0AE6-C7E313159D9B}"/>
              </a:ext>
            </a:extLst>
          </p:cNvPr>
          <p:cNvSpPr>
            <a:spLocks noGrp="1"/>
          </p:cNvSpPr>
          <p:nvPr>
            <p:ph type="title"/>
          </p:nvPr>
        </p:nvSpPr>
        <p:spPr/>
        <p:txBody>
          <a:bodyPr/>
          <a:lstStyle/>
          <a:p>
            <a:pPr algn="ctr"/>
            <a:r>
              <a:rPr lang="en-US" dirty="0"/>
              <a:t>Final Thoughts</a:t>
            </a:r>
          </a:p>
        </p:txBody>
      </p:sp>
      <p:sp>
        <p:nvSpPr>
          <p:cNvPr id="3" name="Content Placeholder 2">
            <a:extLst>
              <a:ext uri="{FF2B5EF4-FFF2-40B4-BE49-F238E27FC236}">
                <a16:creationId xmlns:a16="http://schemas.microsoft.com/office/drawing/2014/main" id="{4FED17F0-572C-898B-9B9E-CBB5BD3CD8B2}"/>
              </a:ext>
            </a:extLst>
          </p:cNvPr>
          <p:cNvSpPr txBox="1">
            <a:spLocks/>
          </p:cNvSpPr>
          <p:nvPr/>
        </p:nvSpPr>
        <p:spPr>
          <a:xfrm>
            <a:off x="4318002" y="1578703"/>
            <a:ext cx="3555996" cy="7523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297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297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297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297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297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Settle Locally</a:t>
            </a:r>
          </a:p>
        </p:txBody>
      </p:sp>
      <p:pic>
        <p:nvPicPr>
          <p:cNvPr id="4" name="Picture 3">
            <a:extLst>
              <a:ext uri="{FF2B5EF4-FFF2-40B4-BE49-F238E27FC236}">
                <a16:creationId xmlns:a16="http://schemas.microsoft.com/office/drawing/2014/main" id="{CE8A9A90-BF4D-47D8-331A-7893E277ACA2}"/>
              </a:ext>
            </a:extLst>
          </p:cNvPr>
          <p:cNvPicPr>
            <a:picLocks noChangeAspect="1"/>
          </p:cNvPicPr>
          <p:nvPr/>
        </p:nvPicPr>
        <p:blipFill>
          <a:blip r:embed="rId2"/>
          <a:stretch>
            <a:fillRect/>
          </a:stretch>
        </p:blipFill>
        <p:spPr>
          <a:xfrm>
            <a:off x="3694627" y="2585672"/>
            <a:ext cx="4802745" cy="28376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32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B83B-9DB7-23F3-BBC4-34F9515FF8F4}"/>
              </a:ext>
            </a:extLst>
          </p:cNvPr>
          <p:cNvSpPr>
            <a:spLocks noGrp="1"/>
          </p:cNvSpPr>
          <p:nvPr>
            <p:ph type="title"/>
          </p:nvPr>
        </p:nvSpPr>
        <p:spPr/>
        <p:txBody>
          <a:bodyPr/>
          <a:lstStyle/>
          <a:p>
            <a:r>
              <a:rPr lang="en-US" dirty="0"/>
              <a:t>Feedback</a:t>
            </a:r>
          </a:p>
        </p:txBody>
      </p:sp>
      <p:pic>
        <p:nvPicPr>
          <p:cNvPr id="4" name="Picture 3" descr="A qr code on a blue background&#10;&#10;Description automatically generated">
            <a:extLst>
              <a:ext uri="{FF2B5EF4-FFF2-40B4-BE49-F238E27FC236}">
                <a16:creationId xmlns:a16="http://schemas.microsoft.com/office/drawing/2014/main" id="{D3A8524C-D0D4-4D18-09A5-A84B7F47D597}"/>
              </a:ext>
            </a:extLst>
          </p:cNvPr>
          <p:cNvPicPr>
            <a:picLocks noChangeAspect="1"/>
          </p:cNvPicPr>
          <p:nvPr/>
        </p:nvPicPr>
        <p:blipFill>
          <a:blip r:embed="rId2"/>
          <a:stretch>
            <a:fillRect/>
          </a:stretch>
        </p:blipFill>
        <p:spPr>
          <a:xfrm>
            <a:off x="4100661" y="1433661"/>
            <a:ext cx="3990678" cy="3990678"/>
          </a:xfrm>
          <a:prstGeom prst="rect">
            <a:avLst/>
          </a:prstGeom>
        </p:spPr>
      </p:pic>
    </p:spTree>
    <p:extLst>
      <p:ext uri="{BB962C8B-B14F-4D97-AF65-F5344CB8AC3E}">
        <p14:creationId xmlns:p14="http://schemas.microsoft.com/office/powerpoint/2010/main" val="884385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878D-C8B6-D93F-9456-15F3EA9BCEA4}"/>
              </a:ext>
            </a:extLst>
          </p:cNvPr>
          <p:cNvSpPr>
            <a:spLocks noGrp="1"/>
          </p:cNvSpPr>
          <p:nvPr>
            <p:ph type="title"/>
          </p:nvPr>
        </p:nvSpPr>
        <p:spPr/>
        <p:txBody>
          <a:bodyPr/>
          <a:lstStyle/>
          <a:p>
            <a:r>
              <a:rPr lang="en-US" dirty="0"/>
              <a:t>Disclaimer</a:t>
            </a:r>
          </a:p>
        </p:txBody>
      </p:sp>
      <p:sp>
        <p:nvSpPr>
          <p:cNvPr id="3" name="Content Placeholder 4">
            <a:extLst>
              <a:ext uri="{FF2B5EF4-FFF2-40B4-BE49-F238E27FC236}">
                <a16:creationId xmlns:a16="http://schemas.microsoft.com/office/drawing/2014/main" id="{25F1D835-0116-678A-92B2-0BFA1E77CA45}"/>
              </a:ext>
            </a:extLst>
          </p:cNvPr>
          <p:cNvSpPr txBox="1">
            <a:spLocks/>
          </p:cNvSpPr>
          <p:nvPr/>
        </p:nvSpPr>
        <p:spPr>
          <a:xfrm>
            <a:off x="286419" y="1714501"/>
            <a:ext cx="11619162" cy="3113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297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297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297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297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297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This material is for informational purposes only. The material is general and is not intended to be legal advice. It should not be relied upon or used without consulting a lawyer to consider your specific circumstances, possible changes to applicable laws, applicable Collective Bargaining Agreements, prime contracts, subcontracts, rules and regulations and other legal issues. Receipt of this material does not establish an attorney-client relationship.</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19179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 You Images – Browse 232,446 Stock Photos, Vectors, and Video | Adobe  Stock">
            <a:extLst>
              <a:ext uri="{FF2B5EF4-FFF2-40B4-BE49-F238E27FC236}">
                <a16:creationId xmlns:a16="http://schemas.microsoft.com/office/drawing/2014/main" id="{318C5F05-84EF-8CB2-6C15-FE3299045E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600000">
            <a:off x="1257078" y="2303870"/>
            <a:ext cx="5294716" cy="22502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90A28B7-5544-4B20-E1CB-6BEC57BA59BE}"/>
              </a:ext>
            </a:extLst>
          </p:cNvPr>
          <p:cNvPicPr>
            <a:picLocks noChangeAspect="1"/>
          </p:cNvPicPr>
          <p:nvPr/>
        </p:nvPicPr>
        <p:blipFill>
          <a:blip r:embed="rId3"/>
          <a:stretch>
            <a:fillRect/>
          </a:stretch>
        </p:blipFill>
        <p:spPr>
          <a:xfrm>
            <a:off x="6668906" y="589137"/>
            <a:ext cx="5294715" cy="5294715"/>
          </a:xfrm>
          <a:prstGeom prst="rect">
            <a:avLst/>
          </a:prstGeom>
        </p:spPr>
      </p:pic>
    </p:spTree>
    <p:extLst>
      <p:ext uri="{BB962C8B-B14F-4D97-AF65-F5344CB8AC3E}">
        <p14:creationId xmlns:p14="http://schemas.microsoft.com/office/powerpoint/2010/main" val="849628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6D05-39A7-BF3C-46CA-D806E1B680CB}"/>
              </a:ext>
            </a:extLst>
          </p:cNvPr>
          <p:cNvSpPr>
            <a:spLocks noGrp="1"/>
          </p:cNvSpPr>
          <p:nvPr>
            <p:ph type="title"/>
          </p:nvPr>
        </p:nvSpPr>
        <p:spPr>
          <a:xfrm>
            <a:off x="4782064" y="1139723"/>
            <a:ext cx="7348537" cy="2852737"/>
          </a:xfrm>
        </p:spPr>
        <p:txBody>
          <a:bodyPr/>
          <a:lstStyle/>
          <a:p>
            <a:r>
              <a:rPr lang="en-US" dirty="0"/>
              <a:t>Council on Industrial Relations</a:t>
            </a:r>
          </a:p>
        </p:txBody>
      </p:sp>
      <p:sp>
        <p:nvSpPr>
          <p:cNvPr id="3" name="Subtitle 2">
            <a:extLst>
              <a:ext uri="{FF2B5EF4-FFF2-40B4-BE49-F238E27FC236}">
                <a16:creationId xmlns:a16="http://schemas.microsoft.com/office/drawing/2014/main" id="{6861D615-D58D-FB8F-1E41-EEADF4BBDA10}"/>
              </a:ext>
            </a:extLst>
          </p:cNvPr>
          <p:cNvSpPr>
            <a:spLocks noGrp="1"/>
          </p:cNvSpPr>
          <p:nvPr>
            <p:ph type="body" idx="1"/>
          </p:nvPr>
        </p:nvSpPr>
        <p:spPr/>
        <p:txBody>
          <a:bodyPr/>
          <a:lstStyle/>
          <a:p>
            <a:r>
              <a:rPr lang="en-US" dirty="0"/>
              <a:t>Submission Forms 101</a:t>
            </a:r>
          </a:p>
        </p:txBody>
      </p:sp>
    </p:spTree>
    <p:extLst>
      <p:ext uri="{BB962C8B-B14F-4D97-AF65-F5344CB8AC3E}">
        <p14:creationId xmlns:p14="http://schemas.microsoft.com/office/powerpoint/2010/main" val="330859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E8C3929B-E3C6-9C68-A981-03233A9F267A}"/>
              </a:ext>
            </a:extLst>
          </p:cNvPr>
          <p:cNvPicPr>
            <a:picLocks noChangeAspect="1"/>
          </p:cNvPicPr>
          <p:nvPr/>
        </p:nvPicPr>
        <p:blipFill>
          <a:blip r:embed="rId2"/>
          <a:stretch>
            <a:fillRect/>
          </a:stretch>
        </p:blipFill>
        <p:spPr>
          <a:xfrm>
            <a:off x="309237" y="1503295"/>
            <a:ext cx="2631337" cy="2631337"/>
          </a:xfrm>
          <a:prstGeom prst="rect">
            <a:avLst/>
          </a:prstGeom>
        </p:spPr>
      </p:pic>
      <p:sp>
        <p:nvSpPr>
          <p:cNvPr id="6" name="TextBox 5">
            <a:extLst>
              <a:ext uri="{FF2B5EF4-FFF2-40B4-BE49-F238E27FC236}">
                <a16:creationId xmlns:a16="http://schemas.microsoft.com/office/drawing/2014/main" id="{7C2714AC-ED94-07CB-01D3-F6047E07EB7D}"/>
              </a:ext>
            </a:extLst>
          </p:cNvPr>
          <p:cNvSpPr txBox="1"/>
          <p:nvPr/>
        </p:nvSpPr>
        <p:spPr>
          <a:xfrm>
            <a:off x="6699" y="4242120"/>
            <a:ext cx="3236412" cy="923330"/>
          </a:xfrm>
          <a:prstGeom prst="rect">
            <a:avLst/>
          </a:prstGeom>
          <a:noFill/>
        </p:spPr>
        <p:txBody>
          <a:bodyPr wrap="square" rtlCol="0">
            <a:spAutoFit/>
          </a:bodyPr>
          <a:lstStyle/>
          <a:p>
            <a:pPr algn="ctr"/>
            <a:r>
              <a:rPr lang="en-US" dirty="0"/>
              <a:t>Ryan Courtney</a:t>
            </a:r>
            <a:br>
              <a:rPr lang="en-US" dirty="0"/>
            </a:br>
            <a:r>
              <a:rPr lang="en-US" dirty="0"/>
              <a:t>NECA Exec. Dir. </a:t>
            </a:r>
            <a:r>
              <a:rPr lang="en-US" dirty="0" err="1"/>
              <a:t>Nat’l</a:t>
            </a:r>
            <a:r>
              <a:rPr lang="en-US" dirty="0"/>
              <a:t> Labor Relations</a:t>
            </a:r>
          </a:p>
        </p:txBody>
      </p:sp>
      <p:pic>
        <p:nvPicPr>
          <p:cNvPr id="2" name="Picture 1" descr="A person in a suit&#10;&#10;Description automatically generated">
            <a:extLst>
              <a:ext uri="{FF2B5EF4-FFF2-40B4-BE49-F238E27FC236}">
                <a16:creationId xmlns:a16="http://schemas.microsoft.com/office/drawing/2014/main" id="{F69F7EF0-4088-5166-A492-466B152ADC53}"/>
              </a:ext>
            </a:extLst>
          </p:cNvPr>
          <p:cNvPicPr>
            <a:picLocks noChangeAspect="1"/>
          </p:cNvPicPr>
          <p:nvPr/>
        </p:nvPicPr>
        <p:blipFill>
          <a:blip r:embed="rId3"/>
          <a:stretch>
            <a:fillRect/>
          </a:stretch>
        </p:blipFill>
        <p:spPr>
          <a:xfrm>
            <a:off x="6176984" y="1503295"/>
            <a:ext cx="2631338" cy="2631338"/>
          </a:xfrm>
          <a:prstGeom prst="rect">
            <a:avLst/>
          </a:prstGeom>
        </p:spPr>
      </p:pic>
      <p:pic>
        <p:nvPicPr>
          <p:cNvPr id="3" name="Picture 2" descr="A close-up of a person in a suit&#10;&#10;Description automatically generated">
            <a:extLst>
              <a:ext uri="{FF2B5EF4-FFF2-40B4-BE49-F238E27FC236}">
                <a16:creationId xmlns:a16="http://schemas.microsoft.com/office/drawing/2014/main" id="{944D7EB7-EBF1-99D5-B76E-89D89B35A822}"/>
              </a:ext>
            </a:extLst>
          </p:cNvPr>
          <p:cNvPicPr>
            <a:picLocks noChangeAspect="1"/>
          </p:cNvPicPr>
          <p:nvPr/>
        </p:nvPicPr>
        <p:blipFill>
          <a:blip r:embed="rId4"/>
          <a:stretch>
            <a:fillRect/>
          </a:stretch>
        </p:blipFill>
        <p:spPr>
          <a:xfrm>
            <a:off x="3243111" y="1503297"/>
            <a:ext cx="2631336" cy="2631336"/>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3BD267B5-EC1A-EE6C-E6AD-5D2535253334}"/>
              </a:ext>
            </a:extLst>
          </p:cNvPr>
          <p:cNvPicPr>
            <a:picLocks noChangeAspect="1"/>
          </p:cNvPicPr>
          <p:nvPr/>
        </p:nvPicPr>
        <p:blipFill>
          <a:blip r:embed="rId5"/>
          <a:stretch>
            <a:fillRect/>
          </a:stretch>
        </p:blipFill>
        <p:spPr>
          <a:xfrm>
            <a:off x="9110857" y="1503296"/>
            <a:ext cx="2631336" cy="2631336"/>
          </a:xfrm>
          <a:prstGeom prst="rect">
            <a:avLst/>
          </a:prstGeom>
        </p:spPr>
      </p:pic>
      <p:sp>
        <p:nvSpPr>
          <p:cNvPr id="10" name="TextBox 9">
            <a:extLst>
              <a:ext uri="{FF2B5EF4-FFF2-40B4-BE49-F238E27FC236}">
                <a16:creationId xmlns:a16="http://schemas.microsoft.com/office/drawing/2014/main" id="{C21B19FD-6514-017A-0AA0-9B7DD30DC8E9}"/>
              </a:ext>
            </a:extLst>
          </p:cNvPr>
          <p:cNvSpPr txBox="1"/>
          <p:nvPr/>
        </p:nvSpPr>
        <p:spPr>
          <a:xfrm>
            <a:off x="8762825" y="4345071"/>
            <a:ext cx="3327399" cy="923330"/>
          </a:xfrm>
          <a:prstGeom prst="rect">
            <a:avLst/>
          </a:prstGeom>
          <a:noFill/>
        </p:spPr>
        <p:txBody>
          <a:bodyPr wrap="square" rtlCol="0">
            <a:spAutoFit/>
          </a:bodyPr>
          <a:lstStyle/>
          <a:p>
            <a:pPr algn="ctr"/>
            <a:r>
              <a:rPr lang="en-US" dirty="0"/>
              <a:t>Don Laffoon</a:t>
            </a:r>
          </a:p>
          <a:p>
            <a:pPr algn="ctr"/>
            <a:r>
              <a:rPr lang="en-US" dirty="0"/>
              <a:t>Electrical Corp. of America</a:t>
            </a:r>
          </a:p>
          <a:p>
            <a:pPr algn="ctr"/>
            <a:r>
              <a:rPr lang="en-US" dirty="0"/>
              <a:t>NECA District 7 VP</a:t>
            </a:r>
          </a:p>
        </p:txBody>
      </p:sp>
      <p:sp>
        <p:nvSpPr>
          <p:cNvPr id="11" name="TextBox 10">
            <a:extLst>
              <a:ext uri="{FF2B5EF4-FFF2-40B4-BE49-F238E27FC236}">
                <a16:creationId xmlns:a16="http://schemas.microsoft.com/office/drawing/2014/main" id="{67EC2518-40C4-6CF4-3D3D-D07F20369F81}"/>
              </a:ext>
            </a:extLst>
          </p:cNvPr>
          <p:cNvSpPr txBox="1"/>
          <p:nvPr/>
        </p:nvSpPr>
        <p:spPr>
          <a:xfrm>
            <a:off x="3243111" y="4242120"/>
            <a:ext cx="2631336" cy="923330"/>
          </a:xfrm>
          <a:prstGeom prst="rect">
            <a:avLst/>
          </a:prstGeom>
          <a:noFill/>
        </p:spPr>
        <p:txBody>
          <a:bodyPr wrap="square" rtlCol="0">
            <a:spAutoFit/>
          </a:bodyPr>
          <a:lstStyle/>
          <a:p>
            <a:pPr algn="ctr"/>
            <a:r>
              <a:rPr lang="en-US" dirty="0"/>
              <a:t>Steve Krieg</a:t>
            </a:r>
          </a:p>
          <a:p>
            <a:pPr algn="ctr"/>
            <a:r>
              <a:rPr lang="en-US" dirty="0"/>
              <a:t>NECA VP Field Labor Relations Services</a:t>
            </a:r>
          </a:p>
        </p:txBody>
      </p:sp>
      <p:sp>
        <p:nvSpPr>
          <p:cNvPr id="12" name="TextBox 11">
            <a:extLst>
              <a:ext uri="{FF2B5EF4-FFF2-40B4-BE49-F238E27FC236}">
                <a16:creationId xmlns:a16="http://schemas.microsoft.com/office/drawing/2014/main" id="{60ADEB54-3BFE-F8A0-2A0B-6D498E6DB6AF}"/>
              </a:ext>
            </a:extLst>
          </p:cNvPr>
          <p:cNvSpPr txBox="1"/>
          <p:nvPr/>
        </p:nvSpPr>
        <p:spPr>
          <a:xfrm>
            <a:off x="6142007" y="4345071"/>
            <a:ext cx="2701292" cy="923330"/>
          </a:xfrm>
          <a:prstGeom prst="rect">
            <a:avLst/>
          </a:prstGeom>
          <a:noFill/>
        </p:spPr>
        <p:txBody>
          <a:bodyPr wrap="square" rtlCol="0">
            <a:spAutoFit/>
          </a:bodyPr>
          <a:lstStyle/>
          <a:p>
            <a:pPr algn="ctr"/>
            <a:r>
              <a:rPr lang="en-US" dirty="0"/>
              <a:t>David Woodard</a:t>
            </a:r>
          </a:p>
          <a:p>
            <a:pPr algn="ctr"/>
            <a:r>
              <a:rPr lang="en-US" dirty="0"/>
              <a:t>Midwestern Region Executive Director</a:t>
            </a:r>
          </a:p>
        </p:txBody>
      </p:sp>
      <p:sp>
        <p:nvSpPr>
          <p:cNvPr id="13" name="Title 3">
            <a:extLst>
              <a:ext uri="{FF2B5EF4-FFF2-40B4-BE49-F238E27FC236}">
                <a16:creationId xmlns:a16="http://schemas.microsoft.com/office/drawing/2014/main" id="{E988344B-7FB7-7978-B7C9-C123BDC24B86}"/>
              </a:ext>
            </a:extLst>
          </p:cNvPr>
          <p:cNvSpPr>
            <a:spLocks noGrp="1"/>
          </p:cNvSpPr>
          <p:nvPr>
            <p:ph type="title"/>
          </p:nvPr>
        </p:nvSpPr>
        <p:spPr>
          <a:xfrm>
            <a:off x="309237" y="123988"/>
            <a:ext cx="10515600" cy="1325563"/>
          </a:xfrm>
        </p:spPr>
        <p:txBody>
          <a:bodyPr/>
          <a:lstStyle/>
          <a:p>
            <a:r>
              <a:rPr lang="en-US" dirty="0"/>
              <a:t>The cast of characters…</a:t>
            </a:r>
          </a:p>
        </p:txBody>
      </p:sp>
    </p:spTree>
    <p:extLst>
      <p:ext uri="{BB962C8B-B14F-4D97-AF65-F5344CB8AC3E}">
        <p14:creationId xmlns:p14="http://schemas.microsoft.com/office/powerpoint/2010/main" val="20496012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17B0EE-BB35-1EDB-7310-8D383DA6290D}"/>
              </a:ext>
            </a:extLst>
          </p:cNvPr>
          <p:cNvSpPr>
            <a:spLocks noGrp="1"/>
          </p:cNvSpPr>
          <p:nvPr>
            <p:ph type="title"/>
          </p:nvPr>
        </p:nvSpPr>
        <p:spPr/>
        <p:txBody>
          <a:bodyPr/>
          <a:lstStyle/>
          <a:p>
            <a:r>
              <a:rPr lang="en-US" dirty="0"/>
              <a:t>Completing the Forms</a:t>
            </a:r>
          </a:p>
        </p:txBody>
      </p:sp>
      <p:sp>
        <p:nvSpPr>
          <p:cNvPr id="7" name="Text Placeholder 6">
            <a:extLst>
              <a:ext uri="{FF2B5EF4-FFF2-40B4-BE49-F238E27FC236}">
                <a16:creationId xmlns:a16="http://schemas.microsoft.com/office/drawing/2014/main" id="{E5CCDB24-C1E4-8F50-B659-2978AEF0E462}"/>
              </a:ext>
            </a:extLst>
          </p:cNvPr>
          <p:cNvSpPr>
            <a:spLocks noGrp="1"/>
          </p:cNvSpPr>
          <p:nvPr>
            <p:ph type="body" idx="1"/>
          </p:nvPr>
        </p:nvSpPr>
        <p:spPr/>
        <p:txBody>
          <a:bodyPr/>
          <a:lstStyle/>
          <a:p>
            <a:r>
              <a:rPr lang="en-US" dirty="0"/>
              <a:t>Do I have to fill in all of this information?</a:t>
            </a:r>
          </a:p>
        </p:txBody>
      </p:sp>
    </p:spTree>
    <p:extLst>
      <p:ext uri="{BB962C8B-B14F-4D97-AF65-F5344CB8AC3E}">
        <p14:creationId xmlns:p14="http://schemas.microsoft.com/office/powerpoint/2010/main" val="289195603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D230F-40AD-FD60-2543-474561E51824}"/>
              </a:ext>
            </a:extLst>
          </p:cNvPr>
          <p:cNvSpPr>
            <a:spLocks noGrp="1"/>
          </p:cNvSpPr>
          <p:nvPr>
            <p:ph type="title"/>
          </p:nvPr>
        </p:nvSpPr>
        <p:spPr>
          <a:xfrm>
            <a:off x="838200" y="2766218"/>
            <a:ext cx="10515600" cy="1325563"/>
          </a:xfrm>
        </p:spPr>
        <p:txBody>
          <a:bodyPr/>
          <a:lstStyle/>
          <a:p>
            <a:pPr algn="ctr"/>
            <a:r>
              <a:rPr lang="en-US" dirty="0"/>
              <a:t>Yes.</a:t>
            </a:r>
          </a:p>
        </p:txBody>
      </p:sp>
    </p:spTree>
    <p:extLst>
      <p:ext uri="{BB962C8B-B14F-4D97-AF65-F5344CB8AC3E}">
        <p14:creationId xmlns:p14="http://schemas.microsoft.com/office/powerpoint/2010/main" val="189603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 You Images – Browse 232,446 Stock Photos, Vectors, and Video | Adobe  Stock">
            <a:extLst>
              <a:ext uri="{FF2B5EF4-FFF2-40B4-BE49-F238E27FC236}">
                <a16:creationId xmlns:a16="http://schemas.microsoft.com/office/drawing/2014/main" id="{4C741BD9-008E-A90F-4119-E72B55D75F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600000">
            <a:off x="1257078" y="2303870"/>
            <a:ext cx="5294716" cy="22502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D13090-33A3-1C93-6764-F7CD5D7A060A}"/>
              </a:ext>
            </a:extLst>
          </p:cNvPr>
          <p:cNvPicPr>
            <a:picLocks noChangeAspect="1"/>
          </p:cNvPicPr>
          <p:nvPr/>
        </p:nvPicPr>
        <p:blipFill>
          <a:blip r:embed="rId3"/>
          <a:stretch>
            <a:fillRect/>
          </a:stretch>
        </p:blipFill>
        <p:spPr>
          <a:xfrm>
            <a:off x="6668906" y="589137"/>
            <a:ext cx="5294715" cy="5294715"/>
          </a:xfrm>
          <a:prstGeom prst="rect">
            <a:avLst/>
          </a:prstGeom>
        </p:spPr>
      </p:pic>
    </p:spTree>
    <p:extLst>
      <p:ext uri="{BB962C8B-B14F-4D97-AF65-F5344CB8AC3E}">
        <p14:creationId xmlns:p14="http://schemas.microsoft.com/office/powerpoint/2010/main" val="2575765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D888-8120-D9B0-C82E-EDD850AB3C1D}"/>
              </a:ext>
            </a:extLst>
          </p:cNvPr>
          <p:cNvSpPr>
            <a:spLocks noGrp="1"/>
          </p:cNvSpPr>
          <p:nvPr>
            <p:ph type="title"/>
          </p:nvPr>
        </p:nvSpPr>
        <p:spPr>
          <a:xfrm>
            <a:off x="0" y="0"/>
            <a:ext cx="10515600" cy="1325563"/>
          </a:xfrm>
        </p:spPr>
        <p:txBody>
          <a:bodyPr/>
          <a:lstStyle/>
          <a:p>
            <a:r>
              <a:rPr lang="en-US" dirty="0"/>
              <a:t>Let’s walk through the form…</a:t>
            </a:r>
          </a:p>
        </p:txBody>
      </p:sp>
      <p:sp>
        <p:nvSpPr>
          <p:cNvPr id="3" name="TextBox 2">
            <a:extLst>
              <a:ext uri="{FF2B5EF4-FFF2-40B4-BE49-F238E27FC236}">
                <a16:creationId xmlns:a16="http://schemas.microsoft.com/office/drawing/2014/main" id="{45CCA66C-312C-C45C-B248-246F7EEF4795}"/>
              </a:ext>
            </a:extLst>
          </p:cNvPr>
          <p:cNvSpPr txBox="1"/>
          <p:nvPr/>
        </p:nvSpPr>
        <p:spPr>
          <a:xfrm>
            <a:off x="673099" y="1127453"/>
            <a:ext cx="10083800" cy="523220"/>
          </a:xfrm>
          <a:prstGeom prst="rect">
            <a:avLst/>
          </a:prstGeom>
          <a:noFill/>
        </p:spPr>
        <p:txBody>
          <a:bodyPr wrap="square" rtlCol="0">
            <a:spAutoFit/>
          </a:bodyPr>
          <a:lstStyle/>
          <a:p>
            <a:pPr algn="ctr"/>
            <a:r>
              <a:rPr lang="en-US" sz="2800" dirty="0"/>
              <a:t>Page One</a:t>
            </a:r>
          </a:p>
        </p:txBody>
      </p:sp>
      <p:pic>
        <p:nvPicPr>
          <p:cNvPr id="4" name="Picture 3">
            <a:extLst>
              <a:ext uri="{FF2B5EF4-FFF2-40B4-BE49-F238E27FC236}">
                <a16:creationId xmlns:a16="http://schemas.microsoft.com/office/drawing/2014/main" id="{FF7321B2-914F-A3AB-4220-73EB81A8E038}"/>
              </a:ext>
            </a:extLst>
          </p:cNvPr>
          <p:cNvPicPr>
            <a:picLocks noChangeAspect="1"/>
          </p:cNvPicPr>
          <p:nvPr/>
        </p:nvPicPr>
        <p:blipFill rotWithShape="1">
          <a:blip r:embed="rId2"/>
          <a:srcRect t="957"/>
          <a:stretch/>
        </p:blipFill>
        <p:spPr>
          <a:xfrm>
            <a:off x="241299" y="1063953"/>
            <a:ext cx="3929197" cy="4998908"/>
          </a:xfrm>
          <a:prstGeom prst="rect">
            <a:avLst/>
          </a:prstGeom>
        </p:spPr>
      </p:pic>
      <p:sp>
        <p:nvSpPr>
          <p:cNvPr id="5" name="TextBox 4">
            <a:extLst>
              <a:ext uri="{FF2B5EF4-FFF2-40B4-BE49-F238E27FC236}">
                <a16:creationId xmlns:a16="http://schemas.microsoft.com/office/drawing/2014/main" id="{95EDFBA4-F058-7659-6839-E120E79A9333}"/>
              </a:ext>
            </a:extLst>
          </p:cNvPr>
          <p:cNvSpPr txBox="1"/>
          <p:nvPr/>
        </p:nvSpPr>
        <p:spPr>
          <a:xfrm>
            <a:off x="5257800" y="1890059"/>
            <a:ext cx="622299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Cover Page</a:t>
            </a:r>
          </a:p>
          <a:p>
            <a:pPr marL="342900" indent="-342900">
              <a:buFont typeface="Arial" panose="020B0604020202020204" pitchFamily="34" charset="0"/>
              <a:buChar char="•"/>
            </a:pPr>
            <a:r>
              <a:rPr lang="en-US" sz="2400" dirty="0"/>
              <a:t>Will be sent to the requesting party</a:t>
            </a:r>
          </a:p>
          <a:p>
            <a:pPr marL="342900" indent="-342900">
              <a:buFont typeface="Arial" panose="020B0604020202020204" pitchFamily="34" charset="0"/>
              <a:buChar char="•"/>
            </a:pPr>
            <a:r>
              <a:rPr lang="en-US" sz="2400" dirty="0"/>
              <a:t>Be sure all information is accurate</a:t>
            </a:r>
          </a:p>
          <a:p>
            <a:pPr marL="342900" indent="-342900">
              <a:buFont typeface="Arial" panose="020B0604020202020204" pitchFamily="34" charset="0"/>
              <a:buChar char="•"/>
            </a:pPr>
            <a:r>
              <a:rPr lang="en-US" sz="2400" dirty="0"/>
              <a:t>Confirm the city listed for the Local is the charter city</a:t>
            </a:r>
          </a:p>
          <a:p>
            <a:pPr marL="800100" lvl="1" indent="-342900">
              <a:buFont typeface="Arial" panose="020B0604020202020204" pitchFamily="34" charset="0"/>
              <a:buChar char="•"/>
            </a:pPr>
            <a:r>
              <a:rPr lang="en-US" sz="2400" dirty="0"/>
              <a:t>Can be found in Local Union Directory</a:t>
            </a:r>
          </a:p>
          <a:p>
            <a:endParaRPr lang="en-US" sz="2400" dirty="0"/>
          </a:p>
        </p:txBody>
      </p:sp>
    </p:spTree>
    <p:extLst>
      <p:ext uri="{BB962C8B-B14F-4D97-AF65-F5344CB8AC3E}">
        <p14:creationId xmlns:p14="http://schemas.microsoft.com/office/powerpoint/2010/main" val="382491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D888-8120-D9B0-C82E-EDD850AB3C1D}"/>
              </a:ext>
            </a:extLst>
          </p:cNvPr>
          <p:cNvSpPr>
            <a:spLocks noGrp="1"/>
          </p:cNvSpPr>
          <p:nvPr>
            <p:ph type="title"/>
          </p:nvPr>
        </p:nvSpPr>
        <p:spPr>
          <a:xfrm>
            <a:off x="0" y="0"/>
            <a:ext cx="10515600" cy="1325563"/>
          </a:xfrm>
        </p:spPr>
        <p:txBody>
          <a:bodyPr/>
          <a:lstStyle/>
          <a:p>
            <a:r>
              <a:rPr lang="en-US" dirty="0"/>
              <a:t>Let’s walk through the form…</a:t>
            </a:r>
          </a:p>
        </p:txBody>
      </p:sp>
      <p:sp>
        <p:nvSpPr>
          <p:cNvPr id="3" name="TextBox 2">
            <a:extLst>
              <a:ext uri="{FF2B5EF4-FFF2-40B4-BE49-F238E27FC236}">
                <a16:creationId xmlns:a16="http://schemas.microsoft.com/office/drawing/2014/main" id="{45CCA66C-312C-C45C-B248-246F7EEF4795}"/>
              </a:ext>
            </a:extLst>
          </p:cNvPr>
          <p:cNvSpPr txBox="1"/>
          <p:nvPr/>
        </p:nvSpPr>
        <p:spPr>
          <a:xfrm>
            <a:off x="673099" y="1127453"/>
            <a:ext cx="10083800" cy="523220"/>
          </a:xfrm>
          <a:prstGeom prst="rect">
            <a:avLst/>
          </a:prstGeom>
          <a:noFill/>
        </p:spPr>
        <p:txBody>
          <a:bodyPr wrap="square" rtlCol="0">
            <a:spAutoFit/>
          </a:bodyPr>
          <a:lstStyle/>
          <a:p>
            <a:pPr algn="ctr"/>
            <a:r>
              <a:rPr lang="en-US" sz="2800" dirty="0"/>
              <a:t>Page Two</a:t>
            </a:r>
          </a:p>
        </p:txBody>
      </p:sp>
      <p:pic>
        <p:nvPicPr>
          <p:cNvPr id="6" name="Picture 5">
            <a:extLst>
              <a:ext uri="{FF2B5EF4-FFF2-40B4-BE49-F238E27FC236}">
                <a16:creationId xmlns:a16="http://schemas.microsoft.com/office/drawing/2014/main" id="{ECD25443-7C31-977C-B3AF-A4D08A159A9F}"/>
              </a:ext>
            </a:extLst>
          </p:cNvPr>
          <p:cNvPicPr>
            <a:picLocks noChangeAspect="1"/>
          </p:cNvPicPr>
          <p:nvPr/>
        </p:nvPicPr>
        <p:blipFill>
          <a:blip r:embed="rId2"/>
          <a:stretch>
            <a:fillRect/>
          </a:stretch>
        </p:blipFill>
        <p:spPr>
          <a:xfrm>
            <a:off x="153548" y="1028700"/>
            <a:ext cx="3842586" cy="4800600"/>
          </a:xfrm>
          <a:prstGeom prst="rect">
            <a:avLst/>
          </a:prstGeom>
        </p:spPr>
      </p:pic>
      <p:sp>
        <p:nvSpPr>
          <p:cNvPr id="7" name="TextBox 6">
            <a:extLst>
              <a:ext uri="{FF2B5EF4-FFF2-40B4-BE49-F238E27FC236}">
                <a16:creationId xmlns:a16="http://schemas.microsoft.com/office/drawing/2014/main" id="{971D8F7F-6D13-EC70-DC32-076436268DD8}"/>
              </a:ext>
            </a:extLst>
          </p:cNvPr>
          <p:cNvSpPr txBox="1"/>
          <p:nvPr/>
        </p:nvSpPr>
        <p:spPr>
          <a:xfrm>
            <a:off x="5257800" y="1650673"/>
            <a:ext cx="6222999"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List Article, Section, and Title</a:t>
            </a:r>
          </a:p>
          <a:p>
            <a:pPr marL="800100" lvl="1" indent="-342900">
              <a:buFont typeface="Arial" panose="020B0604020202020204" pitchFamily="34" charset="0"/>
              <a:buChar char="•"/>
            </a:pPr>
            <a:r>
              <a:rPr lang="en-US" sz="2400" dirty="0"/>
              <a:t>Do not state positions here</a:t>
            </a:r>
          </a:p>
          <a:p>
            <a:pPr marL="342900" indent="-342900">
              <a:buFont typeface="Arial" panose="020B0604020202020204" pitchFamily="34" charset="0"/>
              <a:buChar char="•"/>
            </a:pPr>
            <a:r>
              <a:rPr lang="en-US" sz="2400" dirty="0"/>
              <a:t>Place in order of appearance in the briefs</a:t>
            </a:r>
          </a:p>
          <a:p>
            <a:pPr marL="800100" lvl="1" indent="-342900">
              <a:buFont typeface="Arial" panose="020B0604020202020204" pitchFamily="34" charset="0"/>
              <a:buChar char="•"/>
            </a:pPr>
            <a:r>
              <a:rPr lang="en-US" sz="2400" dirty="0"/>
              <a:t>Preferably in the order they appear in the CBA</a:t>
            </a:r>
          </a:p>
          <a:p>
            <a:pPr marL="342900" indent="-342900">
              <a:buFont typeface="Arial" panose="020B0604020202020204" pitchFamily="34" charset="0"/>
              <a:buChar char="•"/>
            </a:pPr>
            <a:r>
              <a:rPr lang="en-US" sz="2400" dirty="0"/>
              <a:t>Accurately designate who is moving the issue</a:t>
            </a:r>
          </a:p>
          <a:p>
            <a:pPr marL="800100" lvl="1" indent="-342900">
              <a:buFont typeface="Arial" panose="020B0604020202020204" pitchFamily="34" charset="0"/>
              <a:buChar char="•"/>
            </a:pPr>
            <a:r>
              <a:rPr lang="en-US" sz="2400" dirty="0"/>
              <a:t>Who proposed it? Who has authority to drop it?</a:t>
            </a:r>
          </a:p>
          <a:p>
            <a:pPr marL="342900" indent="-342900">
              <a:buFont typeface="Arial" panose="020B0604020202020204" pitchFamily="34" charset="0"/>
              <a:buChar char="•"/>
            </a:pPr>
            <a:r>
              <a:rPr lang="en-US" sz="2400" dirty="0"/>
              <a:t>Unilateral version is identical</a:t>
            </a:r>
          </a:p>
          <a:p>
            <a:pPr marL="800100" lvl="1" indent="-342900">
              <a:buFont typeface="Arial" panose="020B0604020202020204" pitchFamily="34" charset="0"/>
              <a:buChar char="•"/>
            </a:pPr>
            <a:r>
              <a:rPr lang="en-US" sz="2400" dirty="0"/>
              <a:t>Issues are just unilaterally submitted</a:t>
            </a:r>
          </a:p>
          <a:p>
            <a:endParaRPr lang="en-US" sz="2400" dirty="0"/>
          </a:p>
        </p:txBody>
      </p:sp>
    </p:spTree>
    <p:extLst>
      <p:ext uri="{BB962C8B-B14F-4D97-AF65-F5344CB8AC3E}">
        <p14:creationId xmlns:p14="http://schemas.microsoft.com/office/powerpoint/2010/main" val="223302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500"/>
                                        <p:tgtEl>
                                          <p:spTgt spid="7">
                                            <p:txEl>
                                              <p:pRg st="5" end="5"/>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500"/>
                                        <p:tgtEl>
                                          <p:spTgt spid="7">
                                            <p:txEl>
                                              <p:pRg st="6" end="6"/>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fade">
                                      <p:cBhvr>
                                        <p:cTn id="43"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D888-8120-D9B0-C82E-EDD850AB3C1D}"/>
              </a:ext>
            </a:extLst>
          </p:cNvPr>
          <p:cNvSpPr>
            <a:spLocks noGrp="1"/>
          </p:cNvSpPr>
          <p:nvPr>
            <p:ph type="title"/>
          </p:nvPr>
        </p:nvSpPr>
        <p:spPr>
          <a:xfrm>
            <a:off x="0" y="0"/>
            <a:ext cx="10515600" cy="1325563"/>
          </a:xfrm>
        </p:spPr>
        <p:txBody>
          <a:bodyPr/>
          <a:lstStyle/>
          <a:p>
            <a:r>
              <a:rPr lang="en-US" dirty="0"/>
              <a:t>Let’s walk through the form…</a:t>
            </a:r>
          </a:p>
        </p:txBody>
      </p:sp>
      <p:sp>
        <p:nvSpPr>
          <p:cNvPr id="3" name="TextBox 2">
            <a:extLst>
              <a:ext uri="{FF2B5EF4-FFF2-40B4-BE49-F238E27FC236}">
                <a16:creationId xmlns:a16="http://schemas.microsoft.com/office/drawing/2014/main" id="{45CCA66C-312C-C45C-B248-246F7EEF4795}"/>
              </a:ext>
            </a:extLst>
          </p:cNvPr>
          <p:cNvSpPr txBox="1"/>
          <p:nvPr/>
        </p:nvSpPr>
        <p:spPr>
          <a:xfrm>
            <a:off x="673099" y="1127453"/>
            <a:ext cx="10083800" cy="523220"/>
          </a:xfrm>
          <a:prstGeom prst="rect">
            <a:avLst/>
          </a:prstGeom>
          <a:noFill/>
        </p:spPr>
        <p:txBody>
          <a:bodyPr wrap="square" rtlCol="0">
            <a:spAutoFit/>
          </a:bodyPr>
          <a:lstStyle/>
          <a:p>
            <a:pPr algn="ctr"/>
            <a:r>
              <a:rPr lang="en-US" sz="2800" dirty="0"/>
              <a:t>Page Three</a:t>
            </a:r>
          </a:p>
        </p:txBody>
      </p:sp>
      <p:pic>
        <p:nvPicPr>
          <p:cNvPr id="4" name="Picture 3">
            <a:extLst>
              <a:ext uri="{FF2B5EF4-FFF2-40B4-BE49-F238E27FC236}">
                <a16:creationId xmlns:a16="http://schemas.microsoft.com/office/drawing/2014/main" id="{A567648B-1D75-7255-EACD-EB255990D418}"/>
              </a:ext>
            </a:extLst>
          </p:cNvPr>
          <p:cNvPicPr>
            <a:picLocks noChangeAspect="1"/>
          </p:cNvPicPr>
          <p:nvPr/>
        </p:nvPicPr>
        <p:blipFill>
          <a:blip r:embed="rId2"/>
          <a:stretch>
            <a:fillRect/>
          </a:stretch>
        </p:blipFill>
        <p:spPr>
          <a:xfrm>
            <a:off x="243260" y="1127452"/>
            <a:ext cx="3871539" cy="4930783"/>
          </a:xfrm>
          <a:prstGeom prst="rect">
            <a:avLst/>
          </a:prstGeom>
        </p:spPr>
      </p:pic>
      <p:sp>
        <p:nvSpPr>
          <p:cNvPr id="5" name="TextBox 4">
            <a:extLst>
              <a:ext uri="{FF2B5EF4-FFF2-40B4-BE49-F238E27FC236}">
                <a16:creationId xmlns:a16="http://schemas.microsoft.com/office/drawing/2014/main" id="{84B224DC-CB07-9F05-1C8C-FF4445817DC4}"/>
              </a:ext>
            </a:extLst>
          </p:cNvPr>
          <p:cNvSpPr txBox="1"/>
          <p:nvPr/>
        </p:nvSpPr>
        <p:spPr>
          <a:xfrm>
            <a:off x="5257800" y="1700017"/>
            <a:ext cx="6222999"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List all fringe contributions here</a:t>
            </a:r>
          </a:p>
          <a:p>
            <a:pPr marL="800100" lvl="1" indent="-342900">
              <a:buFont typeface="Arial" panose="020B0604020202020204" pitchFamily="34" charset="0"/>
              <a:buChar char="•"/>
            </a:pPr>
            <a:r>
              <a:rPr lang="en-US" sz="2400" dirty="0"/>
              <a:t>Pay close attention to percentage vs dollar amount</a:t>
            </a:r>
          </a:p>
          <a:p>
            <a:pPr marL="342900" indent="-342900">
              <a:buFont typeface="Arial" panose="020B0604020202020204" pitchFamily="34" charset="0"/>
              <a:buChar char="•"/>
            </a:pPr>
            <a:r>
              <a:rPr lang="en-US" sz="2400" dirty="0"/>
              <a:t>Provide an effective date if agreed</a:t>
            </a:r>
          </a:p>
          <a:p>
            <a:pPr marL="800100" lvl="1" indent="-342900">
              <a:buFont typeface="Arial" panose="020B0604020202020204" pitchFamily="34" charset="0"/>
              <a:buChar char="•"/>
            </a:pPr>
            <a:r>
              <a:rPr lang="en-US" sz="2400" dirty="0"/>
              <a:t>This question is commonly missed</a:t>
            </a:r>
          </a:p>
          <a:p>
            <a:pPr marL="342900" indent="-342900">
              <a:buFont typeface="Arial" panose="020B0604020202020204" pitchFamily="34" charset="0"/>
              <a:buChar char="•"/>
            </a:pPr>
            <a:r>
              <a:rPr lang="en-US" sz="2400" dirty="0"/>
              <a:t>Accurately list hours spent bargaining/discussing</a:t>
            </a:r>
          </a:p>
          <a:p>
            <a:pPr marL="800100" lvl="1" indent="-342900">
              <a:buFont typeface="Arial" panose="020B0604020202020204" pitchFamily="34" charset="0"/>
              <a:buChar char="•"/>
            </a:pPr>
            <a:r>
              <a:rPr lang="en-US" sz="2400" dirty="0"/>
              <a:t>If low, be prepared to explain</a:t>
            </a:r>
          </a:p>
          <a:p>
            <a:pPr marL="342900" indent="-342900">
              <a:buFont typeface="Arial" panose="020B0604020202020204" pitchFamily="34" charset="0"/>
              <a:buChar char="•"/>
            </a:pPr>
            <a:r>
              <a:rPr lang="en-US" sz="2400" dirty="0"/>
              <a:t>Sign…only after verifying ALL information</a:t>
            </a:r>
          </a:p>
          <a:p>
            <a:endParaRPr lang="en-US" sz="2400" dirty="0"/>
          </a:p>
        </p:txBody>
      </p:sp>
    </p:spTree>
    <p:extLst>
      <p:ext uri="{BB962C8B-B14F-4D97-AF65-F5344CB8AC3E}">
        <p14:creationId xmlns:p14="http://schemas.microsoft.com/office/powerpoint/2010/main" val="143659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Lst>
  </p:timing>
</p:sld>
</file>

<file path=ppt/theme/theme1.xml><?xml version="1.0" encoding="utf-8"?>
<a:theme xmlns:a="http://schemas.openxmlformats.org/drawingml/2006/main" name="Office Theme">
  <a:themeElements>
    <a:clrScheme name="LR 2024">
      <a:dk1>
        <a:srgbClr val="220561"/>
      </a:dk1>
      <a:lt1>
        <a:srgbClr val="FFFFFF"/>
      </a:lt1>
      <a:dk2>
        <a:srgbClr val="1D63A3"/>
      </a:dk2>
      <a:lt2>
        <a:srgbClr val="E8E8E8"/>
      </a:lt2>
      <a:accent1>
        <a:srgbClr val="C35030"/>
      </a:accent1>
      <a:accent2>
        <a:srgbClr val="A42E19"/>
      </a:accent2>
      <a:accent3>
        <a:srgbClr val="C35030"/>
      </a:accent3>
      <a:accent4>
        <a:srgbClr val="C35030"/>
      </a:accent4>
      <a:accent5>
        <a:srgbClr val="C35030"/>
      </a:accent5>
      <a:accent6>
        <a:srgbClr val="C35030"/>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0E87576-D8DC-FA4F-9335-AE648A9DEA09}" vid="{8095C73E-F06D-844B-9F65-007C72DED992}"/>
    </a:ext>
  </a:extLst>
</a:theme>
</file>

<file path=docProps/app.xml><?xml version="1.0" encoding="utf-8"?>
<Properties xmlns="http://schemas.openxmlformats.org/officeDocument/2006/extended-properties" xmlns:vt="http://schemas.openxmlformats.org/officeDocument/2006/docPropsVTypes">
  <Template>Office Theme</Template>
  <TotalTime>270</TotalTime>
  <Words>581</Words>
  <Application>Microsoft Office PowerPoint</Application>
  <PresentationFormat>Widescreen</PresentationFormat>
  <Paragraphs>92</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Office Theme</vt:lpstr>
      <vt:lpstr>PowerPoint Presentation</vt:lpstr>
      <vt:lpstr>Council on Industrial Relations</vt:lpstr>
      <vt:lpstr>The cast of characters…</vt:lpstr>
      <vt:lpstr>Completing the Forms</vt:lpstr>
      <vt:lpstr>Yes.</vt:lpstr>
      <vt:lpstr>PowerPoint Presentation</vt:lpstr>
      <vt:lpstr>Let’s walk through the form…</vt:lpstr>
      <vt:lpstr>Let’s walk through the form…</vt:lpstr>
      <vt:lpstr>Let’s walk through the form…</vt:lpstr>
      <vt:lpstr>Let’s walk through the form…</vt:lpstr>
      <vt:lpstr>Let’s walk through the form…</vt:lpstr>
      <vt:lpstr>Let’s walk through the form…</vt:lpstr>
      <vt:lpstr>What now?</vt:lpstr>
      <vt:lpstr>Takeaways</vt:lpstr>
      <vt:lpstr>Final Thoughts</vt:lpstr>
      <vt:lpstr>Feedback</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Andrews, Ian</dc:creator>
  <cp:lastModifiedBy>Courtney, Ryan</cp:lastModifiedBy>
  <cp:revision>4</cp:revision>
  <dcterms:created xsi:type="dcterms:W3CDTF">2024-06-06T01:39:06Z</dcterms:created>
  <dcterms:modified xsi:type="dcterms:W3CDTF">2024-07-11T19:26:44Z</dcterms:modified>
</cp:coreProperties>
</file>