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6" r:id="rId3"/>
    <p:sldId id="285"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7" r:id="rId30"/>
    <p:sldId id="282"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72" userDrawn="1">
          <p15:clr>
            <a:srgbClr val="A4A3A4"/>
          </p15:clr>
        </p15:guide>
        <p15:guide id="2" pos="696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40EF13-CCEC-4FC4-AF5D-C7B12F78CB82}" v="1" dt="2024-07-11T19:35:52.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144" y="264"/>
      </p:cViewPr>
      <p:guideLst>
        <p:guide pos="672"/>
        <p:guide pos="696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urtney, Ryan" userId="467599bc-143f-47d6-932b-5d56db53ef1b" providerId="ADAL" clId="{1740EF13-CCEC-4FC4-AF5D-C7B12F78CB82}"/>
    <pc:docChg chg="custSel addSld modSld">
      <pc:chgData name="Courtney, Ryan" userId="467599bc-143f-47d6-932b-5d56db53ef1b" providerId="ADAL" clId="{1740EF13-CCEC-4FC4-AF5D-C7B12F78CB82}" dt="2024-07-11T19:36:11.081" v="29" actId="1076"/>
      <pc:docMkLst>
        <pc:docMk/>
      </pc:docMkLst>
      <pc:sldChg chg="addSp delSp modSp new mod modClrScheme modAnim chgLayout">
        <pc:chgData name="Courtney, Ryan" userId="467599bc-143f-47d6-932b-5d56db53ef1b" providerId="ADAL" clId="{1740EF13-CCEC-4FC4-AF5D-C7B12F78CB82}" dt="2024-06-20T16:46:51.253" v="13" actId="700"/>
        <pc:sldMkLst>
          <pc:docMk/>
          <pc:sldMk cId="2789801512" sldId="257"/>
        </pc:sldMkLst>
        <pc:spChg chg="add del mod">
          <ac:chgData name="Courtney, Ryan" userId="467599bc-143f-47d6-932b-5d56db53ef1b" providerId="ADAL" clId="{1740EF13-CCEC-4FC4-AF5D-C7B12F78CB82}" dt="2024-06-20T16:44:54.358" v="2" actId="478"/>
          <ac:spMkLst>
            <pc:docMk/>
            <pc:sldMk cId="2789801512" sldId="257"/>
            <ac:spMk id="2" creationId="{1871DD07-5DC7-CD5A-F310-7C3251EDDF56}"/>
          </ac:spMkLst>
        </pc:spChg>
        <pc:spChg chg="add del mod">
          <ac:chgData name="Courtney, Ryan" userId="467599bc-143f-47d6-932b-5d56db53ef1b" providerId="ADAL" clId="{1740EF13-CCEC-4FC4-AF5D-C7B12F78CB82}" dt="2024-06-20T16:44:56.981" v="3" actId="478"/>
          <ac:spMkLst>
            <pc:docMk/>
            <pc:sldMk cId="2789801512" sldId="257"/>
            <ac:spMk id="3" creationId="{E9EF113B-12AE-6115-697D-8501B55EACD6}"/>
          </ac:spMkLst>
        </pc:spChg>
        <pc:spChg chg="add mod">
          <ac:chgData name="Courtney, Ryan" userId="467599bc-143f-47d6-932b-5d56db53ef1b" providerId="ADAL" clId="{1740EF13-CCEC-4FC4-AF5D-C7B12F78CB82}" dt="2024-06-20T16:45:36.623" v="10" actId="255"/>
          <ac:spMkLst>
            <pc:docMk/>
            <pc:sldMk cId="2789801512" sldId="257"/>
            <ac:spMk id="4" creationId="{6A0A5855-C79F-195F-12C9-AAAD2330A4A2}"/>
          </ac:spMkLst>
        </pc:spChg>
        <pc:spChg chg="add mod">
          <ac:chgData name="Courtney, Ryan" userId="467599bc-143f-47d6-932b-5d56db53ef1b" providerId="ADAL" clId="{1740EF13-CCEC-4FC4-AF5D-C7B12F78CB82}" dt="2024-06-20T16:45:21.286" v="9" actId="1076"/>
          <ac:spMkLst>
            <pc:docMk/>
            <pc:sldMk cId="2789801512" sldId="257"/>
            <ac:spMk id="5" creationId="{DC5CFF77-FA07-4F60-A775-043E026CCD51}"/>
          </ac:spMkLst>
        </pc:spChg>
        <pc:spChg chg="add mod ord">
          <ac:chgData name="Courtney, Ryan" userId="467599bc-143f-47d6-932b-5d56db53ef1b" providerId="ADAL" clId="{1740EF13-CCEC-4FC4-AF5D-C7B12F78CB82}" dt="2024-06-20T16:46:51.253" v="13" actId="700"/>
          <ac:spMkLst>
            <pc:docMk/>
            <pc:sldMk cId="2789801512" sldId="257"/>
            <ac:spMk id="6" creationId="{23C6E57E-8E0D-7B3F-5807-3DF5A6990A12}"/>
          </ac:spMkLst>
        </pc:spChg>
        <pc:spChg chg="add mod ord">
          <ac:chgData name="Courtney, Ryan" userId="467599bc-143f-47d6-932b-5d56db53ef1b" providerId="ADAL" clId="{1740EF13-CCEC-4FC4-AF5D-C7B12F78CB82}" dt="2024-06-20T16:46:51.253" v="13" actId="700"/>
          <ac:spMkLst>
            <pc:docMk/>
            <pc:sldMk cId="2789801512" sldId="257"/>
            <ac:spMk id="7" creationId="{F4425DFD-D449-DAEF-D010-A1376EA74779}"/>
          </ac:spMkLst>
        </pc:spChg>
      </pc:sldChg>
      <pc:sldChg chg="addSp delSp modSp new mod modClrScheme chgLayout">
        <pc:chgData name="Courtney, Ryan" userId="467599bc-143f-47d6-932b-5d56db53ef1b" providerId="ADAL" clId="{1740EF13-CCEC-4FC4-AF5D-C7B12F78CB82}" dt="2024-06-20T16:46:35.805" v="12" actId="700"/>
        <pc:sldMkLst>
          <pc:docMk/>
          <pc:sldMk cId="4069326274" sldId="258"/>
        </pc:sldMkLst>
        <pc:spChg chg="del mod ord">
          <ac:chgData name="Courtney, Ryan" userId="467599bc-143f-47d6-932b-5d56db53ef1b" providerId="ADAL" clId="{1740EF13-CCEC-4FC4-AF5D-C7B12F78CB82}" dt="2024-06-20T16:46:35.805" v="12" actId="700"/>
          <ac:spMkLst>
            <pc:docMk/>
            <pc:sldMk cId="4069326274" sldId="258"/>
            <ac:spMk id="2" creationId="{4628CFEF-43DA-B006-2F87-6252CE9DAD54}"/>
          </ac:spMkLst>
        </pc:spChg>
        <pc:spChg chg="del mod ord">
          <ac:chgData name="Courtney, Ryan" userId="467599bc-143f-47d6-932b-5d56db53ef1b" providerId="ADAL" clId="{1740EF13-CCEC-4FC4-AF5D-C7B12F78CB82}" dt="2024-06-20T16:46:35.805" v="12" actId="700"/>
          <ac:spMkLst>
            <pc:docMk/>
            <pc:sldMk cId="4069326274" sldId="258"/>
            <ac:spMk id="3" creationId="{E5083619-1648-7947-1B5F-973E33C65D96}"/>
          </ac:spMkLst>
        </pc:spChg>
        <pc:spChg chg="add mod ord">
          <ac:chgData name="Courtney, Ryan" userId="467599bc-143f-47d6-932b-5d56db53ef1b" providerId="ADAL" clId="{1740EF13-CCEC-4FC4-AF5D-C7B12F78CB82}" dt="2024-06-20T16:46:35.805" v="12" actId="700"/>
          <ac:spMkLst>
            <pc:docMk/>
            <pc:sldMk cId="4069326274" sldId="258"/>
            <ac:spMk id="4" creationId="{42747804-38C9-9767-9652-F497A2FAE9DE}"/>
          </ac:spMkLst>
        </pc:spChg>
        <pc:spChg chg="add mod ord">
          <ac:chgData name="Courtney, Ryan" userId="467599bc-143f-47d6-932b-5d56db53ef1b" providerId="ADAL" clId="{1740EF13-CCEC-4FC4-AF5D-C7B12F78CB82}" dt="2024-06-20T16:46:35.805" v="12" actId="700"/>
          <ac:spMkLst>
            <pc:docMk/>
            <pc:sldMk cId="4069326274" sldId="258"/>
            <ac:spMk id="5" creationId="{C820D807-5393-FC4A-1157-39C7295F086F}"/>
          </ac:spMkLst>
        </pc:spChg>
      </pc:sldChg>
      <pc:sldChg chg="addSp modSp new mod">
        <pc:chgData name="Courtney, Ryan" userId="467599bc-143f-47d6-932b-5d56db53ef1b" providerId="ADAL" clId="{1740EF13-CCEC-4FC4-AF5D-C7B12F78CB82}" dt="2024-07-11T19:36:11.081" v="29" actId="1076"/>
        <pc:sldMkLst>
          <pc:docMk/>
          <pc:sldMk cId="3471744685" sldId="287"/>
        </pc:sldMkLst>
        <pc:spChg chg="mod">
          <ac:chgData name="Courtney, Ryan" userId="467599bc-143f-47d6-932b-5d56db53ef1b" providerId="ADAL" clId="{1740EF13-CCEC-4FC4-AF5D-C7B12F78CB82}" dt="2024-07-11T19:35:40.463" v="22" actId="20577"/>
          <ac:spMkLst>
            <pc:docMk/>
            <pc:sldMk cId="3471744685" sldId="287"/>
            <ac:spMk id="2" creationId="{C2A602C8-8CB1-D36C-819B-E5A9189C2052}"/>
          </ac:spMkLst>
        </pc:spChg>
        <pc:picChg chg="add mod">
          <ac:chgData name="Courtney, Ryan" userId="467599bc-143f-47d6-932b-5d56db53ef1b" providerId="ADAL" clId="{1740EF13-CCEC-4FC4-AF5D-C7B12F78CB82}" dt="2024-07-11T19:36:11.081" v="29" actId="1076"/>
          <ac:picMkLst>
            <pc:docMk/>
            <pc:sldMk cId="3471744685" sldId="287"/>
            <ac:picMk id="4" creationId="{C265A030-D2DD-D337-71A7-E219C3F0C9BD}"/>
          </ac:picMkLst>
        </pc:picChg>
      </pc:sldChg>
    </pc:docChg>
  </pc:docChgLst>
  <pc:docChgLst>
    <pc:chgData name="Courtney, Ryan" userId="467599bc-143f-47d6-932b-5d56db53ef1b" providerId="ADAL" clId="{A43E7DB8-825D-425A-99FF-A798454B3830}"/>
    <pc:docChg chg="undo custSel addSld delSld modSld">
      <pc:chgData name="Courtney, Ryan" userId="467599bc-143f-47d6-932b-5d56db53ef1b" providerId="ADAL" clId="{A43E7DB8-825D-425A-99FF-A798454B3830}" dt="2024-06-28T13:25:14.947" v="969" actId="1076"/>
      <pc:docMkLst>
        <pc:docMk/>
      </pc:docMkLst>
      <pc:sldChg chg="delSp modSp mod modTransition delAnim">
        <pc:chgData name="Courtney, Ryan" userId="467599bc-143f-47d6-932b-5d56db53ef1b" providerId="ADAL" clId="{A43E7DB8-825D-425A-99FF-A798454B3830}" dt="2024-06-20T19:34:23.685" v="921"/>
        <pc:sldMkLst>
          <pc:docMk/>
          <pc:sldMk cId="2789801512" sldId="257"/>
        </pc:sldMkLst>
        <pc:spChg chg="del">
          <ac:chgData name="Courtney, Ryan" userId="467599bc-143f-47d6-932b-5d56db53ef1b" providerId="ADAL" clId="{A43E7DB8-825D-425A-99FF-A798454B3830}" dt="2024-06-20T17:58:48.440" v="1" actId="478"/>
          <ac:spMkLst>
            <pc:docMk/>
            <pc:sldMk cId="2789801512" sldId="257"/>
            <ac:spMk id="5" creationId="{DC5CFF77-FA07-4F60-A775-043E026CCD51}"/>
          </ac:spMkLst>
        </pc:spChg>
        <pc:spChg chg="mod">
          <ac:chgData name="Courtney, Ryan" userId="467599bc-143f-47d6-932b-5d56db53ef1b" providerId="ADAL" clId="{A43E7DB8-825D-425A-99FF-A798454B3830}" dt="2024-06-20T17:59:08.719" v="18" actId="20577"/>
          <ac:spMkLst>
            <pc:docMk/>
            <pc:sldMk cId="2789801512" sldId="257"/>
            <ac:spMk id="6" creationId="{23C6E57E-8E0D-7B3F-5807-3DF5A6990A12}"/>
          </ac:spMkLst>
        </pc:spChg>
        <pc:spChg chg="mod">
          <ac:chgData name="Courtney, Ryan" userId="467599bc-143f-47d6-932b-5d56db53ef1b" providerId="ADAL" clId="{A43E7DB8-825D-425A-99FF-A798454B3830}" dt="2024-06-20T17:59:16.050" v="43" actId="5793"/>
          <ac:spMkLst>
            <pc:docMk/>
            <pc:sldMk cId="2789801512" sldId="257"/>
            <ac:spMk id="7" creationId="{F4425DFD-D449-DAEF-D010-A1376EA74779}"/>
          </ac:spMkLst>
        </pc:spChg>
      </pc:sldChg>
      <pc:sldChg chg="delSp modSp mod modTransition">
        <pc:chgData name="Courtney, Ryan" userId="467599bc-143f-47d6-932b-5d56db53ef1b" providerId="ADAL" clId="{A43E7DB8-825D-425A-99FF-A798454B3830}" dt="2024-06-20T19:19:06.332" v="710"/>
        <pc:sldMkLst>
          <pc:docMk/>
          <pc:sldMk cId="4069326274" sldId="258"/>
        </pc:sldMkLst>
        <pc:spChg chg="mod">
          <ac:chgData name="Courtney, Ryan" userId="467599bc-143f-47d6-932b-5d56db53ef1b" providerId="ADAL" clId="{A43E7DB8-825D-425A-99FF-A798454B3830}" dt="2024-06-20T17:59:28.973" v="67" actId="20577"/>
          <ac:spMkLst>
            <pc:docMk/>
            <pc:sldMk cId="4069326274" sldId="258"/>
            <ac:spMk id="4" creationId="{42747804-38C9-9767-9652-F497A2FAE9DE}"/>
          </ac:spMkLst>
        </pc:spChg>
        <pc:spChg chg="del">
          <ac:chgData name="Courtney, Ryan" userId="467599bc-143f-47d6-932b-5d56db53ef1b" providerId="ADAL" clId="{A43E7DB8-825D-425A-99FF-A798454B3830}" dt="2024-06-20T17:59:32.087" v="68" actId="478"/>
          <ac:spMkLst>
            <pc:docMk/>
            <pc:sldMk cId="4069326274" sldId="258"/>
            <ac:spMk id="5" creationId="{C820D807-5393-FC4A-1157-39C7295F086F}"/>
          </ac:spMkLst>
        </pc:spChg>
      </pc:sldChg>
      <pc:sldChg chg="addSp delSp modSp new mod modTransition modClrScheme modAnim chgLayout">
        <pc:chgData name="Courtney, Ryan" userId="467599bc-143f-47d6-932b-5d56db53ef1b" providerId="ADAL" clId="{A43E7DB8-825D-425A-99FF-A798454B3830}" dt="2024-06-20T19:19:14.505" v="712"/>
        <pc:sldMkLst>
          <pc:docMk/>
          <pc:sldMk cId="2096208144" sldId="259"/>
        </pc:sldMkLst>
        <pc:spChg chg="del mod ord">
          <ac:chgData name="Courtney, Ryan" userId="467599bc-143f-47d6-932b-5d56db53ef1b" providerId="ADAL" clId="{A43E7DB8-825D-425A-99FF-A798454B3830}" dt="2024-06-20T17:59:45.567" v="70" actId="700"/>
          <ac:spMkLst>
            <pc:docMk/>
            <pc:sldMk cId="2096208144" sldId="259"/>
            <ac:spMk id="2" creationId="{D74CEC2B-5C42-3C87-E28D-C0489805C15B}"/>
          </ac:spMkLst>
        </pc:spChg>
        <pc:spChg chg="del">
          <ac:chgData name="Courtney, Ryan" userId="467599bc-143f-47d6-932b-5d56db53ef1b" providerId="ADAL" clId="{A43E7DB8-825D-425A-99FF-A798454B3830}" dt="2024-06-20T17:59:45.567" v="70" actId="700"/>
          <ac:spMkLst>
            <pc:docMk/>
            <pc:sldMk cId="2096208144" sldId="259"/>
            <ac:spMk id="3" creationId="{E5840142-6ED7-4349-AD46-28240F9FE3DB}"/>
          </ac:spMkLst>
        </pc:spChg>
        <pc:spChg chg="add mod ord">
          <ac:chgData name="Courtney, Ryan" userId="467599bc-143f-47d6-932b-5d56db53ef1b" providerId="ADAL" clId="{A43E7DB8-825D-425A-99FF-A798454B3830}" dt="2024-06-20T17:59:51.014" v="86" actId="5793"/>
          <ac:spMkLst>
            <pc:docMk/>
            <pc:sldMk cId="2096208144" sldId="259"/>
            <ac:spMk id="4" creationId="{13ADEEFA-56EA-43D3-978A-BA9FB26E7CF0}"/>
          </ac:spMkLst>
        </pc:spChg>
        <pc:spChg chg="add mod">
          <ac:chgData name="Courtney, Ryan" userId="467599bc-143f-47d6-932b-5d56db53ef1b" providerId="ADAL" clId="{A43E7DB8-825D-425A-99FF-A798454B3830}" dt="2024-06-20T18:00:07.245" v="88" actId="1076"/>
          <ac:spMkLst>
            <pc:docMk/>
            <pc:sldMk cId="2096208144" sldId="259"/>
            <ac:spMk id="5" creationId="{0CC74569-9F52-3E9A-936F-D12D2ED6F0CC}"/>
          </ac:spMkLst>
        </pc:spChg>
        <pc:spChg chg="add mod">
          <ac:chgData name="Courtney, Ryan" userId="467599bc-143f-47d6-932b-5d56db53ef1b" providerId="ADAL" clId="{A43E7DB8-825D-425A-99FF-A798454B3830}" dt="2024-06-20T18:00:39.872" v="90" actId="1076"/>
          <ac:spMkLst>
            <pc:docMk/>
            <pc:sldMk cId="2096208144" sldId="259"/>
            <ac:spMk id="6" creationId="{28A29888-080B-AB1B-559F-1F94C21BD8AF}"/>
          </ac:spMkLst>
        </pc:spChg>
      </pc:sldChg>
      <pc:sldChg chg="addSp modSp new mod modTransition modAnim">
        <pc:chgData name="Courtney, Ryan" userId="467599bc-143f-47d6-932b-5d56db53ef1b" providerId="ADAL" clId="{A43E7DB8-825D-425A-99FF-A798454B3830}" dt="2024-06-20T19:19:48.575" v="713"/>
        <pc:sldMkLst>
          <pc:docMk/>
          <pc:sldMk cId="2822965812" sldId="260"/>
        </pc:sldMkLst>
        <pc:spChg chg="mod">
          <ac:chgData name="Courtney, Ryan" userId="467599bc-143f-47d6-932b-5d56db53ef1b" providerId="ADAL" clId="{A43E7DB8-825D-425A-99FF-A798454B3830}" dt="2024-06-20T18:00:58.132" v="112" actId="20577"/>
          <ac:spMkLst>
            <pc:docMk/>
            <pc:sldMk cId="2822965812" sldId="260"/>
            <ac:spMk id="2" creationId="{74E56F85-3B4D-D345-5500-35248FA919E2}"/>
          </ac:spMkLst>
        </pc:spChg>
        <pc:spChg chg="add mod">
          <ac:chgData name="Courtney, Ryan" userId="467599bc-143f-47d6-932b-5d56db53ef1b" providerId="ADAL" clId="{A43E7DB8-825D-425A-99FF-A798454B3830}" dt="2024-06-20T18:01:06.658" v="114" actId="1076"/>
          <ac:spMkLst>
            <pc:docMk/>
            <pc:sldMk cId="2822965812" sldId="260"/>
            <ac:spMk id="3" creationId="{0981C15D-D9A5-E73C-2787-66D113E693EB}"/>
          </ac:spMkLst>
        </pc:spChg>
      </pc:sldChg>
      <pc:sldChg chg="addSp modSp new mod modTransition modAnim">
        <pc:chgData name="Courtney, Ryan" userId="467599bc-143f-47d6-932b-5d56db53ef1b" providerId="ADAL" clId="{A43E7DB8-825D-425A-99FF-A798454B3830}" dt="2024-06-20T19:19:54.063" v="714"/>
        <pc:sldMkLst>
          <pc:docMk/>
          <pc:sldMk cId="2876043696" sldId="261"/>
        </pc:sldMkLst>
        <pc:spChg chg="mod">
          <ac:chgData name="Courtney, Ryan" userId="467599bc-143f-47d6-932b-5d56db53ef1b" providerId="ADAL" clId="{A43E7DB8-825D-425A-99FF-A798454B3830}" dt="2024-06-20T18:01:23.113" v="136" actId="20577"/>
          <ac:spMkLst>
            <pc:docMk/>
            <pc:sldMk cId="2876043696" sldId="261"/>
            <ac:spMk id="2" creationId="{D1FFE529-3F84-A5D1-2575-3C806AE54C7A}"/>
          </ac:spMkLst>
        </pc:spChg>
        <pc:spChg chg="add mod">
          <ac:chgData name="Courtney, Ryan" userId="467599bc-143f-47d6-932b-5d56db53ef1b" providerId="ADAL" clId="{A43E7DB8-825D-425A-99FF-A798454B3830}" dt="2024-06-20T18:06:07.982" v="222" actId="1076"/>
          <ac:spMkLst>
            <pc:docMk/>
            <pc:sldMk cId="2876043696" sldId="261"/>
            <ac:spMk id="3" creationId="{1D952652-9698-62A5-5173-10B5663B02DE}"/>
          </ac:spMkLst>
        </pc:spChg>
      </pc:sldChg>
      <pc:sldChg chg="addSp modSp new mod modTransition modAnim">
        <pc:chgData name="Courtney, Ryan" userId="467599bc-143f-47d6-932b-5d56db53ef1b" providerId="ADAL" clId="{A43E7DB8-825D-425A-99FF-A798454B3830}" dt="2024-06-20T19:19:59.435" v="715"/>
        <pc:sldMkLst>
          <pc:docMk/>
          <pc:sldMk cId="3634951335" sldId="262"/>
        </pc:sldMkLst>
        <pc:spChg chg="mod">
          <ac:chgData name="Courtney, Ryan" userId="467599bc-143f-47d6-932b-5d56db53ef1b" providerId="ADAL" clId="{A43E7DB8-825D-425A-99FF-A798454B3830}" dt="2024-06-20T18:02:10.354" v="161" actId="20577"/>
          <ac:spMkLst>
            <pc:docMk/>
            <pc:sldMk cId="3634951335" sldId="262"/>
            <ac:spMk id="2" creationId="{91BD034C-381B-EBD1-B775-515F5CF898B2}"/>
          </ac:spMkLst>
        </pc:spChg>
        <pc:spChg chg="add mod">
          <ac:chgData name="Courtney, Ryan" userId="467599bc-143f-47d6-932b-5d56db53ef1b" providerId="ADAL" clId="{A43E7DB8-825D-425A-99FF-A798454B3830}" dt="2024-06-20T18:05:58.742" v="220" actId="1076"/>
          <ac:spMkLst>
            <pc:docMk/>
            <pc:sldMk cId="3634951335" sldId="262"/>
            <ac:spMk id="3" creationId="{9E9AB25B-040A-786D-9E05-BC273A931159}"/>
          </ac:spMkLst>
        </pc:spChg>
      </pc:sldChg>
      <pc:sldChg chg="addSp modSp new mod modTransition modAnim">
        <pc:chgData name="Courtney, Ryan" userId="467599bc-143f-47d6-932b-5d56db53ef1b" providerId="ADAL" clId="{A43E7DB8-825D-425A-99FF-A798454B3830}" dt="2024-06-20T19:20:02.672" v="716"/>
        <pc:sldMkLst>
          <pc:docMk/>
          <pc:sldMk cId="2942903355" sldId="263"/>
        </pc:sldMkLst>
        <pc:spChg chg="mod">
          <ac:chgData name="Courtney, Ryan" userId="467599bc-143f-47d6-932b-5d56db53ef1b" providerId="ADAL" clId="{A43E7DB8-825D-425A-99FF-A798454B3830}" dt="2024-06-20T18:04:05.990" v="185" actId="20577"/>
          <ac:spMkLst>
            <pc:docMk/>
            <pc:sldMk cId="2942903355" sldId="263"/>
            <ac:spMk id="2" creationId="{2788DC01-F021-23C8-5876-62160CEB8840}"/>
          </ac:spMkLst>
        </pc:spChg>
        <pc:spChg chg="add mod">
          <ac:chgData name="Courtney, Ryan" userId="467599bc-143f-47d6-932b-5d56db53ef1b" providerId="ADAL" clId="{A43E7DB8-825D-425A-99FF-A798454B3830}" dt="2024-06-20T18:05:50.099" v="218" actId="1076"/>
          <ac:spMkLst>
            <pc:docMk/>
            <pc:sldMk cId="2942903355" sldId="263"/>
            <ac:spMk id="3" creationId="{E546F254-D43C-23F5-4436-1800E22960C2}"/>
          </ac:spMkLst>
        </pc:spChg>
      </pc:sldChg>
      <pc:sldChg chg="addSp modSp new mod modTransition modAnim">
        <pc:chgData name="Courtney, Ryan" userId="467599bc-143f-47d6-932b-5d56db53ef1b" providerId="ADAL" clId="{A43E7DB8-825D-425A-99FF-A798454B3830}" dt="2024-06-20T19:20:06.135" v="717"/>
        <pc:sldMkLst>
          <pc:docMk/>
          <pc:sldMk cId="4141401886" sldId="264"/>
        </pc:sldMkLst>
        <pc:spChg chg="mod">
          <ac:chgData name="Courtney, Ryan" userId="467599bc-143f-47d6-932b-5d56db53ef1b" providerId="ADAL" clId="{A43E7DB8-825D-425A-99FF-A798454B3830}" dt="2024-06-20T18:05:13.121" v="212" actId="20577"/>
          <ac:spMkLst>
            <pc:docMk/>
            <pc:sldMk cId="4141401886" sldId="264"/>
            <ac:spMk id="2" creationId="{DB60E755-DBF6-DA5E-D3F4-C39B7236FD56}"/>
          </ac:spMkLst>
        </pc:spChg>
        <pc:spChg chg="add mod">
          <ac:chgData name="Courtney, Ryan" userId="467599bc-143f-47d6-932b-5d56db53ef1b" providerId="ADAL" clId="{A43E7DB8-825D-425A-99FF-A798454B3830}" dt="2024-06-20T18:05:42.474" v="216" actId="1076"/>
          <ac:spMkLst>
            <pc:docMk/>
            <pc:sldMk cId="4141401886" sldId="264"/>
            <ac:spMk id="3" creationId="{2530780A-15CE-8D3D-2F29-ED40B8087B65}"/>
          </ac:spMkLst>
        </pc:spChg>
      </pc:sldChg>
      <pc:sldChg chg="addSp modSp new mod modTransition">
        <pc:chgData name="Courtney, Ryan" userId="467599bc-143f-47d6-932b-5d56db53ef1b" providerId="ADAL" clId="{A43E7DB8-825D-425A-99FF-A798454B3830}" dt="2024-06-20T19:20:09.697" v="718"/>
        <pc:sldMkLst>
          <pc:docMk/>
          <pc:sldMk cId="2084566620" sldId="265"/>
        </pc:sldMkLst>
        <pc:spChg chg="mod">
          <ac:chgData name="Courtney, Ryan" userId="467599bc-143f-47d6-932b-5d56db53ef1b" providerId="ADAL" clId="{A43E7DB8-825D-425A-99FF-A798454B3830}" dt="2024-06-20T18:08:07.368" v="239" actId="5793"/>
          <ac:spMkLst>
            <pc:docMk/>
            <pc:sldMk cId="2084566620" sldId="265"/>
            <ac:spMk id="2" creationId="{BF5F80AE-E648-A011-CA20-1BC62899955E}"/>
          </ac:spMkLst>
        </pc:spChg>
        <pc:spChg chg="add mod">
          <ac:chgData name="Courtney, Ryan" userId="467599bc-143f-47d6-932b-5d56db53ef1b" providerId="ADAL" clId="{A43E7DB8-825D-425A-99FF-A798454B3830}" dt="2024-06-20T18:08:23.827" v="244" actId="1076"/>
          <ac:spMkLst>
            <pc:docMk/>
            <pc:sldMk cId="2084566620" sldId="265"/>
            <ac:spMk id="3" creationId="{B83DE7D4-5839-24CA-C2A9-D27442F7A029}"/>
          </ac:spMkLst>
        </pc:spChg>
        <pc:spChg chg="add mod">
          <ac:chgData name="Courtney, Ryan" userId="467599bc-143f-47d6-932b-5d56db53ef1b" providerId="ADAL" clId="{A43E7DB8-825D-425A-99FF-A798454B3830}" dt="2024-06-20T18:08:27.575" v="245" actId="1076"/>
          <ac:spMkLst>
            <pc:docMk/>
            <pc:sldMk cId="2084566620" sldId="265"/>
            <ac:spMk id="4" creationId="{27132796-9D81-357B-9424-11B7350B6958}"/>
          </ac:spMkLst>
        </pc:spChg>
      </pc:sldChg>
      <pc:sldChg chg="addSp modSp new mod">
        <pc:chgData name="Courtney, Ryan" userId="467599bc-143f-47d6-932b-5d56db53ef1b" providerId="ADAL" clId="{A43E7DB8-825D-425A-99FF-A798454B3830}" dt="2024-06-20T18:10:01.821" v="264" actId="1076"/>
        <pc:sldMkLst>
          <pc:docMk/>
          <pc:sldMk cId="3509817466" sldId="266"/>
        </pc:sldMkLst>
        <pc:spChg chg="mod">
          <ac:chgData name="Courtney, Ryan" userId="467599bc-143f-47d6-932b-5d56db53ef1b" providerId="ADAL" clId="{A43E7DB8-825D-425A-99FF-A798454B3830}" dt="2024-06-20T18:09:46.415" v="262" actId="5793"/>
          <ac:spMkLst>
            <pc:docMk/>
            <pc:sldMk cId="3509817466" sldId="266"/>
            <ac:spMk id="2" creationId="{AED85229-55CB-6462-0F28-0981287F7D74}"/>
          </ac:spMkLst>
        </pc:spChg>
        <pc:spChg chg="add mod">
          <ac:chgData name="Courtney, Ryan" userId="467599bc-143f-47d6-932b-5d56db53ef1b" providerId="ADAL" clId="{A43E7DB8-825D-425A-99FF-A798454B3830}" dt="2024-06-20T18:10:01.821" v="264" actId="1076"/>
          <ac:spMkLst>
            <pc:docMk/>
            <pc:sldMk cId="3509817466" sldId="266"/>
            <ac:spMk id="3" creationId="{B89D1646-8D74-1A83-56A4-7CBF6C1DB21F}"/>
          </ac:spMkLst>
        </pc:spChg>
        <pc:spChg chg="add mod">
          <ac:chgData name="Courtney, Ryan" userId="467599bc-143f-47d6-932b-5d56db53ef1b" providerId="ADAL" clId="{A43E7DB8-825D-425A-99FF-A798454B3830}" dt="2024-06-20T18:10:01.821" v="264" actId="1076"/>
          <ac:spMkLst>
            <pc:docMk/>
            <pc:sldMk cId="3509817466" sldId="266"/>
            <ac:spMk id="4" creationId="{26CAF274-0DAD-2412-5FB3-BD5232B20BCC}"/>
          </ac:spMkLst>
        </pc:spChg>
      </pc:sldChg>
      <pc:sldChg chg="addSp delSp modSp new mod modTransition addAnim delAnim modAnim">
        <pc:chgData name="Courtney, Ryan" userId="467599bc-143f-47d6-932b-5d56db53ef1b" providerId="ADAL" clId="{A43E7DB8-825D-425A-99FF-A798454B3830}" dt="2024-06-20T19:20:16.057" v="719"/>
        <pc:sldMkLst>
          <pc:docMk/>
          <pc:sldMk cId="3834158294" sldId="267"/>
        </pc:sldMkLst>
        <pc:spChg chg="mod">
          <ac:chgData name="Courtney, Ryan" userId="467599bc-143f-47d6-932b-5d56db53ef1b" providerId="ADAL" clId="{A43E7DB8-825D-425A-99FF-A798454B3830}" dt="2024-06-20T18:12:11.625" v="332" actId="1076"/>
          <ac:spMkLst>
            <pc:docMk/>
            <pc:sldMk cId="3834158294" sldId="267"/>
            <ac:spMk id="2" creationId="{2E26B5EA-6EB2-C2E1-172E-5BB3F82D5E17}"/>
          </ac:spMkLst>
        </pc:spChg>
        <pc:spChg chg="add mod">
          <ac:chgData name="Courtney, Ryan" userId="467599bc-143f-47d6-932b-5d56db53ef1b" providerId="ADAL" clId="{A43E7DB8-825D-425A-99FF-A798454B3830}" dt="2024-06-20T18:12:14.628" v="333" actId="1076"/>
          <ac:spMkLst>
            <pc:docMk/>
            <pc:sldMk cId="3834158294" sldId="267"/>
            <ac:spMk id="3" creationId="{24E9CE20-DD27-A42F-810D-FCD37F716604}"/>
          </ac:spMkLst>
        </pc:spChg>
        <pc:spChg chg="add mod">
          <ac:chgData name="Courtney, Ryan" userId="467599bc-143f-47d6-932b-5d56db53ef1b" providerId="ADAL" clId="{A43E7DB8-825D-425A-99FF-A798454B3830}" dt="2024-06-20T18:12:21.434" v="335" actId="1076"/>
          <ac:spMkLst>
            <pc:docMk/>
            <pc:sldMk cId="3834158294" sldId="267"/>
            <ac:spMk id="4" creationId="{A17F5F3E-5FD0-B54A-4666-9FA10816E315}"/>
          </ac:spMkLst>
        </pc:spChg>
        <pc:spChg chg="add mod">
          <ac:chgData name="Courtney, Ryan" userId="467599bc-143f-47d6-932b-5d56db53ef1b" providerId="ADAL" clId="{A43E7DB8-825D-425A-99FF-A798454B3830}" dt="2024-06-20T18:12:31.973" v="339" actId="1076"/>
          <ac:spMkLst>
            <pc:docMk/>
            <pc:sldMk cId="3834158294" sldId="267"/>
            <ac:spMk id="5" creationId="{99AEC730-A6A7-385B-EA62-520933AFCEB6}"/>
          </ac:spMkLst>
        </pc:spChg>
        <pc:spChg chg="add mod">
          <ac:chgData name="Courtney, Ryan" userId="467599bc-143f-47d6-932b-5d56db53ef1b" providerId="ADAL" clId="{A43E7DB8-825D-425A-99FF-A798454B3830}" dt="2024-06-20T18:12:37.820" v="341" actId="1076"/>
          <ac:spMkLst>
            <pc:docMk/>
            <pc:sldMk cId="3834158294" sldId="267"/>
            <ac:spMk id="6" creationId="{889E3594-7FE7-77BE-ECC6-C763D31E3BE8}"/>
          </ac:spMkLst>
        </pc:spChg>
        <pc:spChg chg="add del mod">
          <ac:chgData name="Courtney, Ryan" userId="467599bc-143f-47d6-932b-5d56db53ef1b" providerId="ADAL" clId="{A43E7DB8-825D-425A-99FF-A798454B3830}" dt="2024-06-20T18:12:17.657" v="334" actId="1076"/>
          <ac:spMkLst>
            <pc:docMk/>
            <pc:sldMk cId="3834158294" sldId="267"/>
            <ac:spMk id="7" creationId="{F73D402F-6F97-1830-F04D-ADE8D674BB8C}"/>
          </ac:spMkLst>
        </pc:spChg>
        <pc:spChg chg="add del mod">
          <ac:chgData name="Courtney, Ryan" userId="467599bc-143f-47d6-932b-5d56db53ef1b" providerId="ADAL" clId="{A43E7DB8-825D-425A-99FF-A798454B3830}" dt="2024-06-20T18:12:25.439" v="336" actId="1076"/>
          <ac:spMkLst>
            <pc:docMk/>
            <pc:sldMk cId="3834158294" sldId="267"/>
            <ac:spMk id="8" creationId="{E0D5E7CC-6F5C-4ED9-A961-A8CCE0F444A9}"/>
          </ac:spMkLst>
        </pc:spChg>
        <pc:spChg chg="add del mod">
          <ac:chgData name="Courtney, Ryan" userId="467599bc-143f-47d6-932b-5d56db53ef1b" providerId="ADAL" clId="{A43E7DB8-825D-425A-99FF-A798454B3830}" dt="2024-06-20T18:12:34.766" v="340" actId="1076"/>
          <ac:spMkLst>
            <pc:docMk/>
            <pc:sldMk cId="3834158294" sldId="267"/>
            <ac:spMk id="9" creationId="{648FB528-155A-84E2-B530-D5CC2F855BA1}"/>
          </ac:spMkLst>
        </pc:spChg>
        <pc:spChg chg="add mod">
          <ac:chgData name="Courtney, Ryan" userId="467599bc-143f-47d6-932b-5d56db53ef1b" providerId="ADAL" clId="{A43E7DB8-825D-425A-99FF-A798454B3830}" dt="2024-06-20T18:12:45.781" v="343" actId="1076"/>
          <ac:spMkLst>
            <pc:docMk/>
            <pc:sldMk cId="3834158294" sldId="267"/>
            <ac:spMk id="10" creationId="{FD625079-1EDE-B258-EEE0-D778D337D143}"/>
          </ac:spMkLst>
        </pc:spChg>
        <pc:spChg chg="add del mod">
          <ac:chgData name="Courtney, Ryan" userId="467599bc-143f-47d6-932b-5d56db53ef1b" providerId="ADAL" clId="{A43E7DB8-825D-425A-99FF-A798454B3830}" dt="2024-06-20T18:12:40.090" v="342" actId="1076"/>
          <ac:spMkLst>
            <pc:docMk/>
            <pc:sldMk cId="3834158294" sldId="267"/>
            <ac:spMk id="11" creationId="{7C3AF899-A9BD-239A-9C93-8CED5636CF6B}"/>
          </ac:spMkLst>
        </pc:spChg>
        <pc:spChg chg="add mod">
          <ac:chgData name="Courtney, Ryan" userId="467599bc-143f-47d6-932b-5d56db53ef1b" providerId="ADAL" clId="{A43E7DB8-825D-425A-99FF-A798454B3830}" dt="2024-06-20T18:11:53.414" v="311" actId="1076"/>
          <ac:spMkLst>
            <pc:docMk/>
            <pc:sldMk cId="3834158294" sldId="267"/>
            <ac:spMk id="12" creationId="{ABF50AE3-DD09-5C98-61C3-8DB9472DB559}"/>
          </ac:spMkLst>
        </pc:spChg>
      </pc:sldChg>
      <pc:sldChg chg="addSp delSp modSp new mod modTransition modAnim">
        <pc:chgData name="Courtney, Ryan" userId="467599bc-143f-47d6-932b-5d56db53ef1b" providerId="ADAL" clId="{A43E7DB8-825D-425A-99FF-A798454B3830}" dt="2024-06-20T19:20:19.433" v="720"/>
        <pc:sldMkLst>
          <pc:docMk/>
          <pc:sldMk cId="2598872731" sldId="268"/>
        </pc:sldMkLst>
        <pc:spChg chg="del">
          <ac:chgData name="Courtney, Ryan" userId="467599bc-143f-47d6-932b-5d56db53ef1b" providerId="ADAL" clId="{A43E7DB8-825D-425A-99FF-A798454B3830}" dt="2024-06-20T18:13:02.953" v="345" actId="478"/>
          <ac:spMkLst>
            <pc:docMk/>
            <pc:sldMk cId="2598872731" sldId="268"/>
            <ac:spMk id="2" creationId="{B2A8AE98-F94C-78F4-339C-B6808A38538F}"/>
          </ac:spMkLst>
        </pc:spChg>
        <pc:spChg chg="add mod">
          <ac:chgData name="Courtney, Ryan" userId="467599bc-143f-47d6-932b-5d56db53ef1b" providerId="ADAL" clId="{A43E7DB8-825D-425A-99FF-A798454B3830}" dt="2024-06-20T18:13:15.489" v="346"/>
          <ac:spMkLst>
            <pc:docMk/>
            <pc:sldMk cId="2598872731" sldId="268"/>
            <ac:spMk id="3" creationId="{C3E0642E-86E5-AAE9-EAF4-EE6415CAFAD7}"/>
          </ac:spMkLst>
        </pc:spChg>
        <pc:spChg chg="add mod">
          <ac:chgData name="Courtney, Ryan" userId="467599bc-143f-47d6-932b-5d56db53ef1b" providerId="ADAL" clId="{A43E7DB8-825D-425A-99FF-A798454B3830}" dt="2024-06-20T18:14:52.635" v="350" actId="1076"/>
          <ac:spMkLst>
            <pc:docMk/>
            <pc:sldMk cId="2598872731" sldId="268"/>
            <ac:spMk id="4" creationId="{6DACF806-B5D0-34F7-E74B-6757D74F2290}"/>
          </ac:spMkLst>
        </pc:spChg>
        <pc:spChg chg="add mod">
          <ac:chgData name="Courtney, Ryan" userId="467599bc-143f-47d6-932b-5d56db53ef1b" providerId="ADAL" clId="{A43E7DB8-825D-425A-99FF-A798454B3830}" dt="2024-06-20T18:14:41.692" v="347"/>
          <ac:spMkLst>
            <pc:docMk/>
            <pc:sldMk cId="2598872731" sldId="268"/>
            <ac:spMk id="5" creationId="{F05ED6E1-3195-A59E-1068-5BC3ED943CB5}"/>
          </ac:spMkLst>
        </pc:spChg>
        <pc:spChg chg="add mod">
          <ac:chgData name="Courtney, Ryan" userId="467599bc-143f-47d6-932b-5d56db53ef1b" providerId="ADAL" clId="{A43E7DB8-825D-425A-99FF-A798454B3830}" dt="2024-06-20T18:14:41.692" v="347"/>
          <ac:spMkLst>
            <pc:docMk/>
            <pc:sldMk cId="2598872731" sldId="268"/>
            <ac:spMk id="6" creationId="{B355AA35-FA0D-6DFB-42D6-272877735A97}"/>
          </ac:spMkLst>
        </pc:spChg>
      </pc:sldChg>
      <pc:sldChg chg="addSp delSp modSp new mod modTransition modAnim">
        <pc:chgData name="Courtney, Ryan" userId="467599bc-143f-47d6-932b-5d56db53ef1b" providerId="ADAL" clId="{A43E7DB8-825D-425A-99FF-A798454B3830}" dt="2024-06-20T19:20:45.972" v="723"/>
        <pc:sldMkLst>
          <pc:docMk/>
          <pc:sldMk cId="2199079669" sldId="269"/>
        </pc:sldMkLst>
        <pc:spChg chg="del">
          <ac:chgData name="Courtney, Ryan" userId="467599bc-143f-47d6-932b-5d56db53ef1b" providerId="ADAL" clId="{A43E7DB8-825D-425A-99FF-A798454B3830}" dt="2024-06-20T18:15:07.246" v="352" actId="478"/>
          <ac:spMkLst>
            <pc:docMk/>
            <pc:sldMk cId="2199079669" sldId="269"/>
            <ac:spMk id="2" creationId="{2046E3AB-7B33-15F5-858E-FE76DBB522BE}"/>
          </ac:spMkLst>
        </pc:spChg>
        <pc:spChg chg="add mod">
          <ac:chgData name="Courtney, Ryan" userId="467599bc-143f-47d6-932b-5d56db53ef1b" providerId="ADAL" clId="{A43E7DB8-825D-425A-99FF-A798454B3830}" dt="2024-06-20T18:15:13.119" v="353"/>
          <ac:spMkLst>
            <pc:docMk/>
            <pc:sldMk cId="2199079669" sldId="269"/>
            <ac:spMk id="3" creationId="{EAD411AF-7155-6C65-9720-90E0907772FB}"/>
          </ac:spMkLst>
        </pc:spChg>
        <pc:spChg chg="add mod">
          <ac:chgData name="Courtney, Ryan" userId="467599bc-143f-47d6-932b-5d56db53ef1b" providerId="ADAL" clId="{A43E7DB8-825D-425A-99FF-A798454B3830}" dt="2024-06-20T18:16:04.498" v="357" actId="1076"/>
          <ac:spMkLst>
            <pc:docMk/>
            <pc:sldMk cId="2199079669" sldId="269"/>
            <ac:spMk id="4" creationId="{7C3CD776-49F6-C1FF-9660-D481C98D346D}"/>
          </ac:spMkLst>
        </pc:spChg>
        <pc:spChg chg="add mod">
          <ac:chgData name="Courtney, Ryan" userId="467599bc-143f-47d6-932b-5d56db53ef1b" providerId="ADAL" clId="{A43E7DB8-825D-425A-99FF-A798454B3830}" dt="2024-06-20T18:15:53.137" v="355" actId="1076"/>
          <ac:spMkLst>
            <pc:docMk/>
            <pc:sldMk cId="2199079669" sldId="269"/>
            <ac:spMk id="5" creationId="{1236068F-CE63-6A2B-0492-0C5A765D174A}"/>
          </ac:spMkLst>
        </pc:spChg>
        <pc:spChg chg="add mod">
          <ac:chgData name="Courtney, Ryan" userId="467599bc-143f-47d6-932b-5d56db53ef1b" providerId="ADAL" clId="{A43E7DB8-825D-425A-99FF-A798454B3830}" dt="2024-06-20T18:16:17.694" v="358" actId="14100"/>
          <ac:spMkLst>
            <pc:docMk/>
            <pc:sldMk cId="2199079669" sldId="269"/>
            <ac:spMk id="6" creationId="{49EF268A-F0A5-0494-B341-3FE331D4DA09}"/>
          </ac:spMkLst>
        </pc:spChg>
        <pc:spChg chg="add mod">
          <ac:chgData name="Courtney, Ryan" userId="467599bc-143f-47d6-932b-5d56db53ef1b" providerId="ADAL" clId="{A43E7DB8-825D-425A-99FF-A798454B3830}" dt="2024-06-20T18:15:53.137" v="355" actId="1076"/>
          <ac:spMkLst>
            <pc:docMk/>
            <pc:sldMk cId="2199079669" sldId="269"/>
            <ac:spMk id="7" creationId="{02C6AAAC-BEDB-6D87-92F6-6E164084FA2A}"/>
          </ac:spMkLst>
        </pc:spChg>
        <pc:picChg chg="add mod">
          <ac:chgData name="Courtney, Ryan" userId="467599bc-143f-47d6-932b-5d56db53ef1b" providerId="ADAL" clId="{A43E7DB8-825D-425A-99FF-A798454B3830}" dt="2024-06-20T18:20:08.835" v="365" actId="1076"/>
          <ac:picMkLst>
            <pc:docMk/>
            <pc:sldMk cId="2199079669" sldId="269"/>
            <ac:picMk id="9" creationId="{5D864A32-59F7-562C-D6B8-CC6ED9127293}"/>
          </ac:picMkLst>
        </pc:picChg>
      </pc:sldChg>
      <pc:sldChg chg="addSp modSp new mod modTransition">
        <pc:chgData name="Courtney, Ryan" userId="467599bc-143f-47d6-932b-5d56db53ef1b" providerId="ADAL" clId="{A43E7DB8-825D-425A-99FF-A798454B3830}" dt="2024-06-20T19:20:51.865" v="724"/>
        <pc:sldMkLst>
          <pc:docMk/>
          <pc:sldMk cId="1923840284" sldId="270"/>
        </pc:sldMkLst>
        <pc:spChg chg="mod">
          <ac:chgData name="Courtney, Ryan" userId="467599bc-143f-47d6-932b-5d56db53ef1b" providerId="ADAL" clId="{A43E7DB8-825D-425A-99FF-A798454B3830}" dt="2024-06-20T18:21:02.720" v="382" actId="5793"/>
          <ac:spMkLst>
            <pc:docMk/>
            <pc:sldMk cId="1923840284" sldId="270"/>
            <ac:spMk id="2" creationId="{563A212C-4FF8-1EB7-8399-055F553FD294}"/>
          </ac:spMkLst>
        </pc:spChg>
        <pc:spChg chg="add mod">
          <ac:chgData name="Courtney, Ryan" userId="467599bc-143f-47d6-932b-5d56db53ef1b" providerId="ADAL" clId="{A43E7DB8-825D-425A-99FF-A798454B3830}" dt="2024-06-20T18:21:19.205" v="384" actId="1076"/>
          <ac:spMkLst>
            <pc:docMk/>
            <pc:sldMk cId="1923840284" sldId="270"/>
            <ac:spMk id="3" creationId="{B48814E5-CBF8-2340-F03C-1E324986406C}"/>
          </ac:spMkLst>
        </pc:spChg>
        <pc:spChg chg="add mod">
          <ac:chgData name="Courtney, Ryan" userId="467599bc-143f-47d6-932b-5d56db53ef1b" providerId="ADAL" clId="{A43E7DB8-825D-425A-99FF-A798454B3830}" dt="2024-06-20T18:21:19.205" v="384" actId="1076"/>
          <ac:spMkLst>
            <pc:docMk/>
            <pc:sldMk cId="1923840284" sldId="270"/>
            <ac:spMk id="4" creationId="{A4D62145-DAC3-DAC2-6FAA-FC5315D9811F}"/>
          </ac:spMkLst>
        </pc:spChg>
      </pc:sldChg>
      <pc:sldChg chg="modSp add mod">
        <pc:chgData name="Courtney, Ryan" userId="467599bc-143f-47d6-932b-5d56db53ef1b" providerId="ADAL" clId="{A43E7DB8-825D-425A-99FF-A798454B3830}" dt="2024-06-20T18:21:31.910" v="386" actId="400"/>
        <pc:sldMkLst>
          <pc:docMk/>
          <pc:sldMk cId="439001235" sldId="271"/>
        </pc:sldMkLst>
        <pc:spChg chg="mod">
          <ac:chgData name="Courtney, Ryan" userId="467599bc-143f-47d6-932b-5d56db53ef1b" providerId="ADAL" clId="{A43E7DB8-825D-425A-99FF-A798454B3830}" dt="2024-06-20T18:21:31.910" v="386" actId="400"/>
          <ac:spMkLst>
            <pc:docMk/>
            <pc:sldMk cId="439001235" sldId="271"/>
            <ac:spMk id="3" creationId="{B48814E5-CBF8-2340-F03C-1E324986406C}"/>
          </ac:spMkLst>
        </pc:spChg>
      </pc:sldChg>
      <pc:sldChg chg="addSp delSp modSp new mod modTransition modAnim">
        <pc:chgData name="Courtney, Ryan" userId="467599bc-143f-47d6-932b-5d56db53ef1b" providerId="ADAL" clId="{A43E7DB8-825D-425A-99FF-A798454B3830}" dt="2024-06-20T19:20:56.833" v="725"/>
        <pc:sldMkLst>
          <pc:docMk/>
          <pc:sldMk cId="2897382700" sldId="272"/>
        </pc:sldMkLst>
        <pc:spChg chg="del mod">
          <ac:chgData name="Courtney, Ryan" userId="467599bc-143f-47d6-932b-5d56db53ef1b" providerId="ADAL" clId="{A43E7DB8-825D-425A-99FF-A798454B3830}" dt="2024-06-20T18:25:57.736" v="486" actId="478"/>
          <ac:spMkLst>
            <pc:docMk/>
            <pc:sldMk cId="2897382700" sldId="272"/>
            <ac:spMk id="2" creationId="{70D79238-4946-A0C5-E82D-FC517C717EC1}"/>
          </ac:spMkLst>
        </pc:spChg>
        <pc:spChg chg="add mod">
          <ac:chgData name="Courtney, Ryan" userId="467599bc-143f-47d6-932b-5d56db53ef1b" providerId="ADAL" clId="{A43E7DB8-825D-425A-99FF-A798454B3830}" dt="2024-06-20T18:22:19.678" v="421" actId="1076"/>
          <ac:spMkLst>
            <pc:docMk/>
            <pc:sldMk cId="2897382700" sldId="272"/>
            <ac:spMk id="3" creationId="{925604B1-DE18-66F5-5ED8-A07F7E474181}"/>
          </ac:spMkLst>
        </pc:spChg>
        <pc:spChg chg="add del mod">
          <ac:chgData name="Courtney, Ryan" userId="467599bc-143f-47d6-932b-5d56db53ef1b" providerId="ADAL" clId="{A43E7DB8-825D-425A-99FF-A798454B3830}" dt="2024-06-20T18:25:59.712" v="487" actId="478"/>
          <ac:spMkLst>
            <pc:docMk/>
            <pc:sldMk cId="2897382700" sldId="272"/>
            <ac:spMk id="5" creationId="{74F86458-E3EB-5081-533C-2E4194506A23}"/>
          </ac:spMkLst>
        </pc:spChg>
        <pc:spChg chg="add mod">
          <ac:chgData name="Courtney, Ryan" userId="467599bc-143f-47d6-932b-5d56db53ef1b" providerId="ADAL" clId="{A43E7DB8-825D-425A-99FF-A798454B3830}" dt="2024-06-20T18:26:00.216" v="488"/>
          <ac:spMkLst>
            <pc:docMk/>
            <pc:sldMk cId="2897382700" sldId="272"/>
            <ac:spMk id="6" creationId="{2C42743B-3BA5-9D93-9856-5215BD69C4DE}"/>
          </ac:spMkLst>
        </pc:spChg>
      </pc:sldChg>
      <pc:sldChg chg="addSp delSp modSp new mod modTransition">
        <pc:chgData name="Courtney, Ryan" userId="467599bc-143f-47d6-932b-5d56db53ef1b" providerId="ADAL" clId="{A43E7DB8-825D-425A-99FF-A798454B3830}" dt="2024-06-20T19:21:00.804" v="726"/>
        <pc:sldMkLst>
          <pc:docMk/>
          <pc:sldMk cId="3409474032" sldId="273"/>
        </pc:sldMkLst>
        <pc:spChg chg="del mod">
          <ac:chgData name="Courtney, Ryan" userId="467599bc-143f-47d6-932b-5d56db53ef1b" providerId="ADAL" clId="{A43E7DB8-825D-425A-99FF-A798454B3830}" dt="2024-06-20T18:25:48.358" v="483" actId="478"/>
          <ac:spMkLst>
            <pc:docMk/>
            <pc:sldMk cId="3409474032" sldId="273"/>
            <ac:spMk id="2" creationId="{65034B5C-08BE-14B8-4A30-08EA46A18D3D}"/>
          </ac:spMkLst>
        </pc:spChg>
        <pc:spChg chg="add del mod">
          <ac:chgData name="Courtney, Ryan" userId="467599bc-143f-47d6-932b-5d56db53ef1b" providerId="ADAL" clId="{A43E7DB8-825D-425A-99FF-A798454B3830}" dt="2024-06-20T18:25:49.982" v="484" actId="478"/>
          <ac:spMkLst>
            <pc:docMk/>
            <pc:sldMk cId="3409474032" sldId="273"/>
            <ac:spMk id="5" creationId="{34EE9271-8638-FC96-4A47-5F8C1C9F8E05}"/>
          </ac:spMkLst>
        </pc:spChg>
        <pc:spChg chg="add mod">
          <ac:chgData name="Courtney, Ryan" userId="467599bc-143f-47d6-932b-5d56db53ef1b" providerId="ADAL" clId="{A43E7DB8-825D-425A-99FF-A798454B3830}" dt="2024-06-20T18:25:50.838" v="485"/>
          <ac:spMkLst>
            <pc:docMk/>
            <pc:sldMk cId="3409474032" sldId="273"/>
            <ac:spMk id="6" creationId="{1407528B-85C5-62EF-DA09-8A95B21E2271}"/>
          </ac:spMkLst>
        </pc:spChg>
        <pc:graphicFrameChg chg="add mod">
          <ac:chgData name="Courtney, Ryan" userId="467599bc-143f-47d6-932b-5d56db53ef1b" providerId="ADAL" clId="{A43E7DB8-825D-425A-99FF-A798454B3830}" dt="2024-06-20T18:22:43.919" v="456"/>
          <ac:graphicFrameMkLst>
            <pc:docMk/>
            <pc:sldMk cId="3409474032" sldId="273"/>
            <ac:graphicFrameMk id="3" creationId="{5FD3C5F5-B1BB-68D1-9EAA-B984B0161FB6}"/>
          </ac:graphicFrameMkLst>
        </pc:graphicFrameChg>
      </pc:sldChg>
      <pc:sldChg chg="addSp delSp modSp add mod modTransition modAnim">
        <pc:chgData name="Courtney, Ryan" userId="467599bc-143f-47d6-932b-5d56db53ef1b" providerId="ADAL" clId="{A43E7DB8-825D-425A-99FF-A798454B3830}" dt="2024-06-20T19:23:59.185" v="736"/>
        <pc:sldMkLst>
          <pc:docMk/>
          <pc:sldMk cId="1553331580" sldId="274"/>
        </pc:sldMkLst>
        <pc:spChg chg="del">
          <ac:chgData name="Courtney, Ryan" userId="467599bc-143f-47d6-932b-5d56db53ef1b" providerId="ADAL" clId="{A43E7DB8-825D-425A-99FF-A798454B3830}" dt="2024-06-20T18:25:34.572" v="480" actId="478"/>
          <ac:spMkLst>
            <pc:docMk/>
            <pc:sldMk cId="1553331580" sldId="274"/>
            <ac:spMk id="2" creationId="{65034B5C-08BE-14B8-4A30-08EA46A18D3D}"/>
          </ac:spMkLst>
        </pc:spChg>
        <pc:spChg chg="add del mod">
          <ac:chgData name="Courtney, Ryan" userId="467599bc-143f-47d6-932b-5d56db53ef1b" providerId="ADAL" clId="{A43E7DB8-825D-425A-99FF-A798454B3830}" dt="2024-06-20T18:25:25.158" v="479" actId="571"/>
          <ac:spMkLst>
            <pc:docMk/>
            <pc:sldMk cId="1553331580" sldId="274"/>
            <ac:spMk id="5" creationId="{536EAD6D-113C-A3AB-1AB3-2818709F688F}"/>
          </ac:spMkLst>
        </pc:spChg>
        <pc:spChg chg="add del mod">
          <ac:chgData name="Courtney, Ryan" userId="467599bc-143f-47d6-932b-5d56db53ef1b" providerId="ADAL" clId="{A43E7DB8-825D-425A-99FF-A798454B3830}" dt="2024-06-20T18:25:38.072" v="481" actId="478"/>
          <ac:spMkLst>
            <pc:docMk/>
            <pc:sldMk cId="1553331580" sldId="274"/>
            <ac:spMk id="7" creationId="{B4098EC1-7FBD-F15D-F459-99B72BB06163}"/>
          </ac:spMkLst>
        </pc:spChg>
        <pc:spChg chg="add mod">
          <ac:chgData name="Courtney, Ryan" userId="467599bc-143f-47d6-932b-5d56db53ef1b" providerId="ADAL" clId="{A43E7DB8-825D-425A-99FF-A798454B3830}" dt="2024-06-20T18:25:38.547" v="482"/>
          <ac:spMkLst>
            <pc:docMk/>
            <pc:sldMk cId="1553331580" sldId="274"/>
            <ac:spMk id="8" creationId="{AE8A53A8-CCBC-319E-A447-936C2C98EBF8}"/>
          </ac:spMkLst>
        </pc:spChg>
        <pc:graphicFrameChg chg="del">
          <ac:chgData name="Courtney, Ryan" userId="467599bc-143f-47d6-932b-5d56db53ef1b" providerId="ADAL" clId="{A43E7DB8-825D-425A-99FF-A798454B3830}" dt="2024-06-20T18:23:35.192" v="458" actId="478"/>
          <ac:graphicFrameMkLst>
            <pc:docMk/>
            <pc:sldMk cId="1553331580" sldId="274"/>
            <ac:graphicFrameMk id="3" creationId="{5FD3C5F5-B1BB-68D1-9EAA-B984B0161FB6}"/>
          </ac:graphicFrameMkLst>
        </pc:graphicFrameChg>
        <pc:graphicFrameChg chg="add mod">
          <ac:chgData name="Courtney, Ryan" userId="467599bc-143f-47d6-932b-5d56db53ef1b" providerId="ADAL" clId="{A43E7DB8-825D-425A-99FF-A798454B3830}" dt="2024-06-20T18:23:53.025" v="462" actId="1076"/>
          <ac:graphicFrameMkLst>
            <pc:docMk/>
            <pc:sldMk cId="1553331580" sldId="274"/>
            <ac:graphicFrameMk id="4" creationId="{B097919B-7F54-910A-FA80-39E784A9FB7B}"/>
          </ac:graphicFrameMkLst>
        </pc:graphicFrameChg>
      </pc:sldChg>
      <pc:sldChg chg="addSp delSp modSp add mod modTransition delAnim modAnim">
        <pc:chgData name="Courtney, Ryan" userId="467599bc-143f-47d6-932b-5d56db53ef1b" providerId="ADAL" clId="{A43E7DB8-825D-425A-99FF-A798454B3830}" dt="2024-06-20T19:24:11.758" v="738"/>
        <pc:sldMkLst>
          <pc:docMk/>
          <pc:sldMk cId="3197312346" sldId="275"/>
        </pc:sldMkLst>
        <pc:spChg chg="del">
          <ac:chgData name="Courtney, Ryan" userId="467599bc-143f-47d6-932b-5d56db53ef1b" providerId="ADAL" clId="{A43E7DB8-825D-425A-99FF-A798454B3830}" dt="2024-06-20T18:25:10.935" v="473" actId="478"/>
          <ac:spMkLst>
            <pc:docMk/>
            <pc:sldMk cId="3197312346" sldId="275"/>
            <ac:spMk id="2" creationId="{65034B5C-08BE-14B8-4A30-08EA46A18D3D}"/>
          </ac:spMkLst>
        </pc:spChg>
        <pc:spChg chg="add del mod">
          <ac:chgData name="Courtney, Ryan" userId="467599bc-143f-47d6-932b-5d56db53ef1b" providerId="ADAL" clId="{A43E7DB8-825D-425A-99FF-A798454B3830}" dt="2024-06-20T18:25:16.526" v="475" actId="478"/>
          <ac:spMkLst>
            <pc:docMk/>
            <pc:sldMk cId="3197312346" sldId="275"/>
            <ac:spMk id="7" creationId="{CDC1BBC1-4B4A-7B15-DD23-6D6ECBD92447}"/>
          </ac:spMkLst>
        </pc:spChg>
        <pc:spChg chg="add mod">
          <ac:chgData name="Courtney, Ryan" userId="467599bc-143f-47d6-932b-5d56db53ef1b" providerId="ADAL" clId="{A43E7DB8-825D-425A-99FF-A798454B3830}" dt="2024-06-20T18:25:11.374" v="474"/>
          <ac:spMkLst>
            <pc:docMk/>
            <pc:sldMk cId="3197312346" sldId="275"/>
            <ac:spMk id="8" creationId="{93E9DA5B-CCDE-6002-D450-A92F5D61ADCB}"/>
          </ac:spMkLst>
        </pc:spChg>
        <pc:graphicFrameChg chg="add mod">
          <ac:chgData name="Courtney, Ryan" userId="467599bc-143f-47d6-932b-5d56db53ef1b" providerId="ADAL" clId="{A43E7DB8-825D-425A-99FF-A798454B3830}" dt="2024-06-20T18:24:21.768" v="465"/>
          <ac:graphicFrameMkLst>
            <pc:docMk/>
            <pc:sldMk cId="3197312346" sldId="275"/>
            <ac:graphicFrameMk id="3" creationId="{C142D516-478D-F3CA-BBD8-0FEE60AC8594}"/>
          </ac:graphicFrameMkLst>
        </pc:graphicFrameChg>
        <pc:graphicFrameChg chg="del">
          <ac:chgData name="Courtney, Ryan" userId="467599bc-143f-47d6-932b-5d56db53ef1b" providerId="ADAL" clId="{A43E7DB8-825D-425A-99FF-A798454B3830}" dt="2024-06-20T18:24:14.754" v="464" actId="478"/>
          <ac:graphicFrameMkLst>
            <pc:docMk/>
            <pc:sldMk cId="3197312346" sldId="275"/>
            <ac:graphicFrameMk id="4" creationId="{B097919B-7F54-910A-FA80-39E784A9FB7B}"/>
          </ac:graphicFrameMkLst>
        </pc:graphicFrameChg>
        <pc:graphicFrameChg chg="add mod">
          <ac:chgData name="Courtney, Ryan" userId="467599bc-143f-47d6-932b-5d56db53ef1b" providerId="ADAL" clId="{A43E7DB8-825D-425A-99FF-A798454B3830}" dt="2024-06-20T18:24:36.583" v="466"/>
          <ac:graphicFrameMkLst>
            <pc:docMk/>
            <pc:sldMk cId="3197312346" sldId="275"/>
            <ac:graphicFrameMk id="5" creationId="{DC5E8748-E323-5959-C47A-9AE1408A682A}"/>
          </ac:graphicFrameMkLst>
        </pc:graphicFrameChg>
      </pc:sldChg>
      <pc:sldChg chg="addSp delSp modSp add mod modTransition modAnim">
        <pc:chgData name="Courtney, Ryan" userId="467599bc-143f-47d6-932b-5d56db53ef1b" providerId="ADAL" clId="{A43E7DB8-825D-425A-99FF-A798454B3830}" dt="2024-06-20T19:24:22.368" v="739"/>
        <pc:sldMkLst>
          <pc:docMk/>
          <pc:sldMk cId="1676238919" sldId="276"/>
        </pc:sldMkLst>
        <pc:spChg chg="mod">
          <ac:chgData name="Courtney, Ryan" userId="467599bc-143f-47d6-932b-5d56db53ef1b" providerId="ADAL" clId="{A43E7DB8-825D-425A-99FF-A798454B3830}" dt="2024-06-20T18:25:05.327" v="472" actId="1076"/>
          <ac:spMkLst>
            <pc:docMk/>
            <pc:sldMk cId="1676238919" sldId="276"/>
            <ac:spMk id="2" creationId="{65034B5C-08BE-14B8-4A30-08EA46A18D3D}"/>
          </ac:spMkLst>
        </pc:spChg>
        <pc:graphicFrameChg chg="del">
          <ac:chgData name="Courtney, Ryan" userId="467599bc-143f-47d6-932b-5d56db53ef1b" providerId="ADAL" clId="{A43E7DB8-825D-425A-99FF-A798454B3830}" dt="2024-06-20T18:24:45.282" v="468" actId="478"/>
          <ac:graphicFrameMkLst>
            <pc:docMk/>
            <pc:sldMk cId="1676238919" sldId="276"/>
            <ac:graphicFrameMk id="3" creationId="{C142D516-478D-F3CA-BBD8-0FEE60AC8594}"/>
          </ac:graphicFrameMkLst>
        </pc:graphicFrameChg>
        <pc:graphicFrameChg chg="add mod">
          <ac:chgData name="Courtney, Ryan" userId="467599bc-143f-47d6-932b-5d56db53ef1b" providerId="ADAL" clId="{A43E7DB8-825D-425A-99FF-A798454B3830}" dt="2024-06-20T18:24:59.136" v="471" actId="1076"/>
          <ac:graphicFrameMkLst>
            <pc:docMk/>
            <pc:sldMk cId="1676238919" sldId="276"/>
            <ac:graphicFrameMk id="4" creationId="{D32522EB-B26C-C502-55E2-E6208ADA8E94}"/>
          </ac:graphicFrameMkLst>
        </pc:graphicFrameChg>
      </pc:sldChg>
      <pc:sldChg chg="addSp delSp modSp add mod modTransition delAnim modAnim">
        <pc:chgData name="Courtney, Ryan" userId="467599bc-143f-47d6-932b-5d56db53ef1b" providerId="ADAL" clId="{A43E7DB8-825D-425A-99FF-A798454B3830}" dt="2024-06-20T19:24:28.278" v="740"/>
        <pc:sldMkLst>
          <pc:docMk/>
          <pc:sldMk cId="923983916" sldId="277"/>
        </pc:sldMkLst>
        <pc:graphicFrameChg chg="add mod">
          <ac:chgData name="Courtney, Ryan" userId="467599bc-143f-47d6-932b-5d56db53ef1b" providerId="ADAL" clId="{A43E7DB8-825D-425A-99FF-A798454B3830}" dt="2024-06-20T18:27:10.501" v="493" actId="208"/>
          <ac:graphicFrameMkLst>
            <pc:docMk/>
            <pc:sldMk cId="923983916" sldId="277"/>
            <ac:graphicFrameMk id="3" creationId="{77326674-5877-B480-2AEC-4C3627252B0B}"/>
          </ac:graphicFrameMkLst>
        </pc:graphicFrameChg>
        <pc:graphicFrameChg chg="del">
          <ac:chgData name="Courtney, Ryan" userId="467599bc-143f-47d6-932b-5d56db53ef1b" providerId="ADAL" clId="{A43E7DB8-825D-425A-99FF-A798454B3830}" dt="2024-06-20T18:26:27.287" v="490" actId="478"/>
          <ac:graphicFrameMkLst>
            <pc:docMk/>
            <pc:sldMk cId="923983916" sldId="277"/>
            <ac:graphicFrameMk id="4" creationId="{D32522EB-B26C-C502-55E2-E6208ADA8E94}"/>
          </ac:graphicFrameMkLst>
        </pc:graphicFrameChg>
      </pc:sldChg>
      <pc:sldChg chg="add modTransition">
        <pc:chgData name="Courtney, Ryan" userId="467599bc-143f-47d6-932b-5d56db53ef1b" providerId="ADAL" clId="{A43E7DB8-825D-425A-99FF-A798454B3830}" dt="2024-06-20T19:21:23.878" v="731"/>
        <pc:sldMkLst>
          <pc:docMk/>
          <pc:sldMk cId="1461057733" sldId="278"/>
        </pc:sldMkLst>
      </pc:sldChg>
      <pc:sldChg chg="modSp add mod">
        <pc:chgData name="Courtney, Ryan" userId="467599bc-143f-47d6-932b-5d56db53ef1b" providerId="ADAL" clId="{A43E7DB8-825D-425A-99FF-A798454B3830}" dt="2024-06-20T18:28:02.229" v="496" actId="400"/>
        <pc:sldMkLst>
          <pc:docMk/>
          <pc:sldMk cId="4292229328" sldId="279"/>
        </pc:sldMkLst>
        <pc:spChg chg="mod">
          <ac:chgData name="Courtney, Ryan" userId="467599bc-143f-47d6-932b-5d56db53ef1b" providerId="ADAL" clId="{A43E7DB8-825D-425A-99FF-A798454B3830}" dt="2024-06-20T18:28:02.229" v="496" actId="400"/>
          <ac:spMkLst>
            <pc:docMk/>
            <pc:sldMk cId="4292229328" sldId="279"/>
            <ac:spMk id="3" creationId="{B48814E5-CBF8-2340-F03C-1E324986406C}"/>
          </ac:spMkLst>
        </pc:spChg>
      </pc:sldChg>
      <pc:sldChg chg="modSp add mod">
        <pc:chgData name="Courtney, Ryan" userId="467599bc-143f-47d6-932b-5d56db53ef1b" providerId="ADAL" clId="{A43E7DB8-825D-425A-99FF-A798454B3830}" dt="2024-06-20T18:28:18.928" v="498" actId="400"/>
        <pc:sldMkLst>
          <pc:docMk/>
          <pc:sldMk cId="3836709558" sldId="280"/>
        </pc:sldMkLst>
        <pc:spChg chg="mod">
          <ac:chgData name="Courtney, Ryan" userId="467599bc-143f-47d6-932b-5d56db53ef1b" providerId="ADAL" clId="{A43E7DB8-825D-425A-99FF-A798454B3830}" dt="2024-06-20T18:28:18.928" v="498" actId="400"/>
          <ac:spMkLst>
            <pc:docMk/>
            <pc:sldMk cId="3836709558" sldId="280"/>
            <ac:spMk id="4" creationId="{A4D62145-DAC3-DAC2-6FAA-FC5315D9811F}"/>
          </ac:spMkLst>
        </pc:spChg>
      </pc:sldChg>
      <pc:sldChg chg="addSp modSp new mod modTransition modAnim">
        <pc:chgData name="Courtney, Ryan" userId="467599bc-143f-47d6-932b-5d56db53ef1b" providerId="ADAL" clId="{A43E7DB8-825D-425A-99FF-A798454B3830}" dt="2024-06-20T19:21:43.559" v="732"/>
        <pc:sldMkLst>
          <pc:docMk/>
          <pc:sldMk cId="243322941" sldId="281"/>
        </pc:sldMkLst>
        <pc:spChg chg="mod">
          <ac:chgData name="Courtney, Ryan" userId="467599bc-143f-47d6-932b-5d56db53ef1b" providerId="ADAL" clId="{A43E7DB8-825D-425A-99FF-A798454B3830}" dt="2024-06-20T18:28:41.705" v="526" actId="122"/>
          <ac:spMkLst>
            <pc:docMk/>
            <pc:sldMk cId="243322941" sldId="281"/>
            <ac:spMk id="2" creationId="{7A632C2B-3F56-142A-0AE6-C7E313159D9B}"/>
          </ac:spMkLst>
        </pc:spChg>
        <pc:spChg chg="add mod">
          <ac:chgData name="Courtney, Ryan" userId="467599bc-143f-47d6-932b-5d56db53ef1b" providerId="ADAL" clId="{A43E7DB8-825D-425A-99FF-A798454B3830}" dt="2024-06-20T18:28:49.549" v="527"/>
          <ac:spMkLst>
            <pc:docMk/>
            <pc:sldMk cId="243322941" sldId="281"/>
            <ac:spMk id="3" creationId="{4FED17F0-572C-898B-9B9E-CBB5BD3CD8B2}"/>
          </ac:spMkLst>
        </pc:spChg>
        <pc:picChg chg="add mod">
          <ac:chgData name="Courtney, Ryan" userId="467599bc-143f-47d6-932b-5d56db53ef1b" providerId="ADAL" clId="{A43E7DB8-825D-425A-99FF-A798454B3830}" dt="2024-06-20T18:28:53.445" v="528"/>
          <ac:picMkLst>
            <pc:docMk/>
            <pc:sldMk cId="243322941" sldId="281"/>
            <ac:picMk id="4" creationId="{CE8A9A90-BF4D-47D8-331A-7893E277ACA2}"/>
          </ac:picMkLst>
        </pc:picChg>
      </pc:sldChg>
      <pc:sldChg chg="addSp modSp new mod modTransition">
        <pc:chgData name="Courtney, Ryan" userId="467599bc-143f-47d6-932b-5d56db53ef1b" providerId="ADAL" clId="{A43E7DB8-825D-425A-99FF-A798454B3830}" dt="2024-06-28T13:25:14.947" v="969" actId="1076"/>
        <pc:sldMkLst>
          <pc:docMk/>
          <pc:sldMk cId="1917943299" sldId="282"/>
        </pc:sldMkLst>
        <pc:spChg chg="mod">
          <ac:chgData name="Courtney, Ryan" userId="467599bc-143f-47d6-932b-5d56db53ef1b" providerId="ADAL" clId="{A43E7DB8-825D-425A-99FF-A798454B3830}" dt="2024-06-28T13:25:14.947" v="969" actId="1076"/>
          <ac:spMkLst>
            <pc:docMk/>
            <pc:sldMk cId="1917943299" sldId="282"/>
            <ac:spMk id="2" creationId="{C032878D-C8B6-D93F-9456-15F3EA9BCEA4}"/>
          </ac:spMkLst>
        </pc:spChg>
        <pc:spChg chg="add mod">
          <ac:chgData name="Courtney, Ryan" userId="467599bc-143f-47d6-932b-5d56db53ef1b" providerId="ADAL" clId="{A43E7DB8-825D-425A-99FF-A798454B3830}" dt="2024-06-20T18:30:22.537" v="540"/>
          <ac:spMkLst>
            <pc:docMk/>
            <pc:sldMk cId="1917943299" sldId="282"/>
            <ac:spMk id="3" creationId="{25F1D835-0116-678A-92B2-0BFA1E77CA45}"/>
          </ac:spMkLst>
        </pc:spChg>
      </pc:sldChg>
      <pc:sldChg chg="addSp delSp modSp new mod modTransition setBg">
        <pc:chgData name="Courtney, Ryan" userId="467599bc-143f-47d6-932b-5d56db53ef1b" providerId="ADAL" clId="{A43E7DB8-825D-425A-99FF-A798454B3830}" dt="2024-06-20T19:21:56.705" v="734"/>
        <pc:sldMkLst>
          <pc:docMk/>
          <pc:sldMk cId="849628850" sldId="283"/>
        </pc:sldMkLst>
        <pc:spChg chg="del">
          <ac:chgData name="Courtney, Ryan" userId="467599bc-143f-47d6-932b-5d56db53ef1b" providerId="ADAL" clId="{A43E7DB8-825D-425A-99FF-A798454B3830}" dt="2024-06-20T18:30:40.956" v="542" actId="478"/>
          <ac:spMkLst>
            <pc:docMk/>
            <pc:sldMk cId="849628850" sldId="283"/>
            <ac:spMk id="2" creationId="{C422D669-0D6B-214C-CE12-21F14237ED4E}"/>
          </ac:spMkLst>
        </pc:spChg>
        <pc:spChg chg="add del">
          <ac:chgData name="Courtney, Ryan" userId="467599bc-143f-47d6-932b-5d56db53ef1b" providerId="ADAL" clId="{A43E7DB8-825D-425A-99FF-A798454B3830}" dt="2024-06-20T18:31:00.648" v="545" actId="26606"/>
          <ac:spMkLst>
            <pc:docMk/>
            <pc:sldMk cId="849628850" sldId="283"/>
            <ac:spMk id="9" creationId="{A169D286-F4D7-4C8B-A6BD-D05384C7F1D8}"/>
          </ac:spMkLst>
        </pc:spChg>
        <pc:spChg chg="add del">
          <ac:chgData name="Courtney, Ryan" userId="467599bc-143f-47d6-932b-5d56db53ef1b" providerId="ADAL" clId="{A43E7DB8-825D-425A-99FF-A798454B3830}" dt="2024-06-20T18:31:00.648" v="545" actId="26606"/>
          <ac:spMkLst>
            <pc:docMk/>
            <pc:sldMk cId="849628850" sldId="283"/>
            <ac:spMk id="11" creationId="{39E8235E-135E-4261-8F54-2B316E493C42}"/>
          </ac:spMkLst>
        </pc:spChg>
        <pc:spChg chg="add del">
          <ac:chgData name="Courtney, Ryan" userId="467599bc-143f-47d6-932b-5d56db53ef1b" providerId="ADAL" clId="{A43E7DB8-825D-425A-99FF-A798454B3830}" dt="2024-06-20T18:31:00.648" v="545" actId="26606"/>
          <ac:spMkLst>
            <pc:docMk/>
            <pc:sldMk cId="849628850" sldId="283"/>
            <ac:spMk id="13" creationId="{D4ED8EC3-4D57-4620-93CE-4E6661F09A3E}"/>
          </ac:spMkLst>
        </pc:spChg>
        <pc:spChg chg="add del">
          <ac:chgData name="Courtney, Ryan" userId="467599bc-143f-47d6-932b-5d56db53ef1b" providerId="ADAL" clId="{A43E7DB8-825D-425A-99FF-A798454B3830}" dt="2024-06-20T18:31:00.648" v="545" actId="26606"/>
          <ac:spMkLst>
            <pc:docMk/>
            <pc:sldMk cId="849628850" sldId="283"/>
            <ac:spMk id="15" creationId="{83BCB34A-2F40-4F41-8488-A134C1C155B7}"/>
          </ac:spMkLst>
        </pc:spChg>
        <pc:spChg chg="add del">
          <ac:chgData name="Courtney, Ryan" userId="467599bc-143f-47d6-932b-5d56db53ef1b" providerId="ADAL" clId="{A43E7DB8-825D-425A-99FF-A798454B3830}" dt="2024-06-20T18:31:00.648" v="545" actId="26606"/>
          <ac:spMkLst>
            <pc:docMk/>
            <pc:sldMk cId="849628850" sldId="283"/>
            <ac:spMk id="17" creationId="{F78382DC-4207-465E-B379-1E16448AA222}"/>
          </ac:spMkLst>
        </pc:spChg>
        <pc:picChg chg="add mod ord">
          <ac:chgData name="Courtney, Ryan" userId="467599bc-143f-47d6-932b-5d56db53ef1b" providerId="ADAL" clId="{A43E7DB8-825D-425A-99FF-A798454B3830}" dt="2024-06-20T18:31:00.648" v="545" actId="26606"/>
          <ac:picMkLst>
            <pc:docMk/>
            <pc:sldMk cId="849628850" sldId="283"/>
            <ac:picMk id="3" creationId="{318C5F05-84EF-8CB2-6C15-FE3299045E8C}"/>
          </ac:picMkLst>
        </pc:picChg>
        <pc:picChg chg="add mod">
          <ac:chgData name="Courtney, Ryan" userId="467599bc-143f-47d6-932b-5d56db53ef1b" providerId="ADAL" clId="{A43E7DB8-825D-425A-99FF-A798454B3830}" dt="2024-06-20T18:31:00.648" v="545" actId="26606"/>
          <ac:picMkLst>
            <pc:docMk/>
            <pc:sldMk cId="849628850" sldId="283"/>
            <ac:picMk id="4" creationId="{590A28B7-5544-4B20-E1CB-6BEC57BA59BE}"/>
          </ac:picMkLst>
        </pc:picChg>
      </pc:sldChg>
      <pc:sldChg chg="addSp delSp modSp new del mod modClrScheme chgLayout">
        <pc:chgData name="Courtney, Ryan" userId="467599bc-143f-47d6-932b-5d56db53ef1b" providerId="ADAL" clId="{A43E7DB8-825D-425A-99FF-A798454B3830}" dt="2024-06-20T18:36:00.438" v="557" actId="47"/>
        <pc:sldMkLst>
          <pc:docMk/>
          <pc:sldMk cId="2315927133" sldId="284"/>
        </pc:sldMkLst>
        <pc:spChg chg="add del mod">
          <ac:chgData name="Courtney, Ryan" userId="467599bc-143f-47d6-932b-5d56db53ef1b" providerId="ADAL" clId="{A43E7DB8-825D-425A-99FF-A798454B3830}" dt="2024-06-20T18:31:50.901" v="548" actId="478"/>
          <ac:spMkLst>
            <pc:docMk/>
            <pc:sldMk cId="2315927133" sldId="284"/>
            <ac:spMk id="2" creationId="{167A7B61-8D42-29E5-8EBC-4F20C09E2319}"/>
          </ac:spMkLst>
        </pc:spChg>
        <pc:spChg chg="add mod">
          <ac:chgData name="Courtney, Ryan" userId="467599bc-143f-47d6-932b-5d56db53ef1b" providerId="ADAL" clId="{A43E7DB8-825D-425A-99FF-A798454B3830}" dt="2024-06-20T18:32:25.321" v="552" actId="1076"/>
          <ac:spMkLst>
            <pc:docMk/>
            <pc:sldMk cId="2315927133" sldId="284"/>
            <ac:spMk id="4" creationId="{CCAA7236-045F-1997-80A4-F05A8F958F6B}"/>
          </ac:spMkLst>
        </pc:spChg>
        <pc:spChg chg="add mod">
          <ac:chgData name="Courtney, Ryan" userId="467599bc-143f-47d6-932b-5d56db53ef1b" providerId="ADAL" clId="{A43E7DB8-825D-425A-99FF-A798454B3830}" dt="2024-06-20T18:32:30.044" v="553" actId="1076"/>
          <ac:spMkLst>
            <pc:docMk/>
            <pc:sldMk cId="2315927133" sldId="284"/>
            <ac:spMk id="5" creationId="{F4B4231A-45EC-A094-2A6B-BA0AF90DCCA2}"/>
          </ac:spMkLst>
        </pc:spChg>
        <pc:spChg chg="add mod">
          <ac:chgData name="Courtney, Ryan" userId="467599bc-143f-47d6-932b-5d56db53ef1b" providerId="ADAL" clId="{A43E7DB8-825D-425A-99FF-A798454B3830}" dt="2024-06-20T18:32:36.851" v="555" actId="1076"/>
          <ac:spMkLst>
            <pc:docMk/>
            <pc:sldMk cId="2315927133" sldId="284"/>
            <ac:spMk id="6" creationId="{A674EE96-9DAC-4EA9-0BB3-A6910DA4AD44}"/>
          </ac:spMkLst>
        </pc:spChg>
        <pc:picChg chg="add mod">
          <ac:chgData name="Courtney, Ryan" userId="467599bc-143f-47d6-932b-5d56db53ef1b" providerId="ADAL" clId="{A43E7DB8-825D-425A-99FF-A798454B3830}" dt="2024-06-20T18:32:21.914" v="551" actId="1076"/>
          <ac:picMkLst>
            <pc:docMk/>
            <pc:sldMk cId="2315927133" sldId="284"/>
            <ac:picMk id="3" creationId="{CC933BD8-E282-088B-6892-924E5689F485}"/>
          </ac:picMkLst>
        </pc:picChg>
      </pc:sldChg>
      <pc:sldChg chg="addSp delSp modSp add mod modTransition">
        <pc:chgData name="Courtney, Ryan" userId="467599bc-143f-47d6-932b-5d56db53ef1b" providerId="ADAL" clId="{A43E7DB8-825D-425A-99FF-A798454B3830}" dt="2024-06-26T15:59:51.705" v="968" actId="1076"/>
        <pc:sldMkLst>
          <pc:docMk/>
          <pc:sldMk cId="2049601254" sldId="285"/>
        </pc:sldMkLst>
        <pc:spChg chg="mod">
          <ac:chgData name="Courtney, Ryan" userId="467599bc-143f-47d6-932b-5d56db53ef1b" providerId="ADAL" clId="{A43E7DB8-825D-425A-99FF-A798454B3830}" dt="2024-06-20T19:28:57.588" v="756" actId="403"/>
          <ac:spMkLst>
            <pc:docMk/>
            <pc:sldMk cId="2049601254" sldId="285"/>
            <ac:spMk id="6" creationId="{7C2714AC-ED94-07CB-01D3-F6047E07EB7D}"/>
          </ac:spMkLst>
        </pc:spChg>
        <pc:spChg chg="add mod">
          <ac:chgData name="Courtney, Ryan" userId="467599bc-143f-47d6-932b-5d56db53ef1b" providerId="ADAL" clId="{A43E7DB8-825D-425A-99FF-A798454B3830}" dt="2024-06-20T19:29:52.588" v="837" actId="20577"/>
          <ac:spMkLst>
            <pc:docMk/>
            <pc:sldMk cId="2049601254" sldId="285"/>
            <ac:spMk id="7" creationId="{04B64213-0A74-FC16-246E-72D94B30A9D3}"/>
          </ac:spMkLst>
        </pc:spChg>
        <pc:spChg chg="del">
          <ac:chgData name="Courtney, Ryan" userId="467599bc-143f-47d6-932b-5d56db53ef1b" providerId="ADAL" clId="{A43E7DB8-825D-425A-99FF-A798454B3830}" dt="2024-06-20T18:37:36.181" v="568" actId="478"/>
          <ac:spMkLst>
            <pc:docMk/>
            <pc:sldMk cId="2049601254" sldId="285"/>
            <ac:spMk id="7" creationId="{670C668D-59CF-0FD6-773F-C59D7248CE5F}"/>
          </ac:spMkLst>
        </pc:spChg>
        <pc:spChg chg="add mod">
          <ac:chgData name="Courtney, Ryan" userId="467599bc-143f-47d6-932b-5d56db53ef1b" providerId="ADAL" clId="{A43E7DB8-825D-425A-99FF-A798454B3830}" dt="2024-06-20T19:31:13.611" v="907" actId="20577"/>
          <ac:spMkLst>
            <pc:docMk/>
            <pc:sldMk cId="2049601254" sldId="285"/>
            <ac:spMk id="8" creationId="{630A3446-C86E-88D2-678B-9122A5961FA8}"/>
          </ac:spMkLst>
        </pc:spChg>
        <pc:spChg chg="del">
          <ac:chgData name="Courtney, Ryan" userId="467599bc-143f-47d6-932b-5d56db53ef1b" providerId="ADAL" clId="{A43E7DB8-825D-425A-99FF-A798454B3830}" dt="2024-06-20T18:37:56.291" v="571" actId="478"/>
          <ac:spMkLst>
            <pc:docMk/>
            <pc:sldMk cId="2049601254" sldId="285"/>
            <ac:spMk id="8" creationId="{B3114ADF-3761-A06E-9FEA-62A31FFBC48B}"/>
          </ac:spMkLst>
        </pc:spChg>
        <pc:spChg chg="add del mod">
          <ac:chgData name="Courtney, Ryan" userId="467599bc-143f-47d6-932b-5d56db53ef1b" providerId="ADAL" clId="{A43E7DB8-825D-425A-99FF-A798454B3830}" dt="2024-06-20T18:36:51.664" v="565" actId="478"/>
          <ac:spMkLst>
            <pc:docMk/>
            <pc:sldMk cId="2049601254" sldId="285"/>
            <ac:spMk id="9" creationId="{0D4B3FFD-8DCB-6587-3AA1-AB025331B976}"/>
          </ac:spMkLst>
        </pc:spChg>
        <pc:spChg chg="add mod">
          <ac:chgData name="Courtney, Ryan" userId="467599bc-143f-47d6-932b-5d56db53ef1b" providerId="ADAL" clId="{A43E7DB8-825D-425A-99FF-A798454B3830}" dt="2024-06-20T20:14:52.539" v="955" actId="20577"/>
          <ac:spMkLst>
            <pc:docMk/>
            <pc:sldMk cId="2049601254" sldId="285"/>
            <ac:spMk id="9" creationId="{39680FDF-E622-F1A5-8829-AAC50A7F586E}"/>
          </ac:spMkLst>
        </pc:spChg>
        <pc:spChg chg="add del mod">
          <ac:chgData name="Courtney, Ryan" userId="467599bc-143f-47d6-932b-5d56db53ef1b" providerId="ADAL" clId="{A43E7DB8-825D-425A-99FF-A798454B3830}" dt="2024-06-20T19:29:09.312" v="760" actId="478"/>
          <ac:spMkLst>
            <pc:docMk/>
            <pc:sldMk cId="2049601254" sldId="285"/>
            <ac:spMk id="10" creationId="{C21B19FD-6514-017A-0AA0-9B7DD30DC8E9}"/>
          </ac:spMkLst>
        </pc:spChg>
        <pc:spChg chg="add mod">
          <ac:chgData name="Courtney, Ryan" userId="467599bc-143f-47d6-932b-5d56db53ef1b" providerId="ADAL" clId="{A43E7DB8-825D-425A-99FF-A798454B3830}" dt="2024-06-20T19:29:03.457" v="757" actId="1076"/>
          <ac:spMkLst>
            <pc:docMk/>
            <pc:sldMk cId="2049601254" sldId="285"/>
            <ac:spMk id="11" creationId="{67EC2518-40C4-6CF4-3D3D-D07F20369F81}"/>
          </ac:spMkLst>
        </pc:spChg>
        <pc:spChg chg="add del mod">
          <ac:chgData name="Courtney, Ryan" userId="467599bc-143f-47d6-932b-5d56db53ef1b" providerId="ADAL" clId="{A43E7DB8-825D-425A-99FF-A798454B3830}" dt="2024-06-20T19:29:08.028" v="759" actId="478"/>
          <ac:spMkLst>
            <pc:docMk/>
            <pc:sldMk cId="2049601254" sldId="285"/>
            <ac:spMk id="12" creationId="{60ADEB54-3BFE-F8A0-2A0B-6D498E6DB6AF}"/>
          </ac:spMkLst>
        </pc:spChg>
        <pc:spChg chg="add mod">
          <ac:chgData name="Courtney, Ryan" userId="467599bc-143f-47d6-932b-5d56db53ef1b" providerId="ADAL" clId="{A43E7DB8-825D-425A-99FF-A798454B3830}" dt="2024-06-20T18:39:41.236" v="647" actId="5793"/>
          <ac:spMkLst>
            <pc:docMk/>
            <pc:sldMk cId="2049601254" sldId="285"/>
            <ac:spMk id="13" creationId="{E988344B-7FB7-7978-B7C9-C123BDC24B86}"/>
          </ac:spMkLst>
        </pc:spChg>
        <pc:picChg chg="del mod">
          <ac:chgData name="Courtney, Ryan" userId="467599bc-143f-47d6-932b-5d56db53ef1b" providerId="ADAL" clId="{A43E7DB8-825D-425A-99FF-A798454B3830}" dt="2024-06-20T19:28:31.661" v="750" actId="478"/>
          <ac:picMkLst>
            <pc:docMk/>
            <pc:sldMk cId="2049601254" sldId="285"/>
            <ac:picMk id="2" creationId="{F69F7EF0-4088-5166-A492-466B152ADC53}"/>
          </ac:picMkLst>
        </pc:picChg>
        <pc:picChg chg="mod">
          <ac:chgData name="Courtney, Ryan" userId="467599bc-143f-47d6-932b-5d56db53ef1b" providerId="ADAL" clId="{A43E7DB8-825D-425A-99FF-A798454B3830}" dt="2024-06-20T19:28:27.252" v="748" actId="1076"/>
          <ac:picMkLst>
            <pc:docMk/>
            <pc:sldMk cId="2049601254" sldId="285"/>
            <ac:picMk id="3" creationId="{944D7EB7-EBF1-99D5-B76E-89D89B35A822}"/>
          </ac:picMkLst>
        </pc:picChg>
        <pc:picChg chg="add del mod">
          <ac:chgData name="Courtney, Ryan" userId="467599bc-143f-47d6-932b-5d56db53ef1b" providerId="ADAL" clId="{A43E7DB8-825D-425A-99FF-A798454B3830}" dt="2024-06-20T19:28:32.094" v="751" actId="478"/>
          <ac:picMkLst>
            <pc:docMk/>
            <pc:sldMk cId="2049601254" sldId="285"/>
            <ac:picMk id="4" creationId="{3BD267B5-EC1A-EE6C-E6AD-5D2535253334}"/>
          </ac:picMkLst>
        </pc:picChg>
        <pc:picChg chg="add mod modCrop">
          <ac:chgData name="Courtney, Ryan" userId="467599bc-143f-47d6-932b-5d56db53ef1b" providerId="ADAL" clId="{A43E7DB8-825D-425A-99FF-A798454B3830}" dt="2024-06-20T20:05:08.914" v="936" actId="1076"/>
          <ac:picMkLst>
            <pc:docMk/>
            <pc:sldMk cId="2049601254" sldId="285"/>
            <ac:picMk id="4" creationId="{82C425F8-E35B-D2D4-2070-1F24AA7FB41C}"/>
          </ac:picMkLst>
        </pc:picChg>
        <pc:picChg chg="mod">
          <ac:chgData name="Courtney, Ryan" userId="467599bc-143f-47d6-932b-5d56db53ef1b" providerId="ADAL" clId="{A43E7DB8-825D-425A-99FF-A798454B3830}" dt="2024-06-20T19:28:14.608" v="742" actId="1076"/>
          <ac:picMkLst>
            <pc:docMk/>
            <pc:sldMk cId="2049601254" sldId="285"/>
            <ac:picMk id="5" creationId="{E8C3929B-E3C6-9C68-A981-03233A9F267A}"/>
          </ac:picMkLst>
        </pc:picChg>
        <pc:picChg chg="add mod">
          <ac:chgData name="Courtney, Ryan" userId="467599bc-143f-47d6-932b-5d56db53ef1b" providerId="ADAL" clId="{A43E7DB8-825D-425A-99FF-A798454B3830}" dt="2024-06-26T15:59:51.705" v="968" actId="1076"/>
          <ac:picMkLst>
            <pc:docMk/>
            <pc:sldMk cId="2049601254" sldId="285"/>
            <ac:picMk id="10" creationId="{463EBCF9-9E35-24A1-D038-6399D3778646}"/>
          </ac:picMkLst>
        </pc:picChg>
        <pc:picChg chg="add mod">
          <ac:chgData name="Courtney, Ryan" userId="467599bc-143f-47d6-932b-5d56db53ef1b" providerId="ADAL" clId="{A43E7DB8-825D-425A-99FF-A798454B3830}" dt="2024-06-20T20:05:34.104" v="943" actId="1076"/>
          <ac:picMkLst>
            <pc:docMk/>
            <pc:sldMk cId="2049601254" sldId="285"/>
            <ac:picMk id="12" creationId="{E46498DD-D3B9-DF2F-22F2-86146084F35D}"/>
          </ac:picMkLst>
        </pc:picChg>
      </pc:sldChg>
      <pc:sldChg chg="addSp modSp new mod modTransition modClrScheme chgLayout">
        <pc:chgData name="Courtney, Ryan" userId="467599bc-143f-47d6-932b-5d56db53ef1b" providerId="ADAL" clId="{A43E7DB8-825D-425A-99FF-A798454B3830}" dt="2024-06-20T20:00:19.344" v="923" actId="700"/>
        <pc:sldMkLst>
          <pc:docMk/>
          <pc:sldMk cId="145239008" sldId="286"/>
        </pc:sldMkLst>
        <pc:spChg chg="add mod ord">
          <ac:chgData name="Courtney, Ryan" userId="467599bc-143f-47d6-932b-5d56db53ef1b" providerId="ADAL" clId="{A43E7DB8-825D-425A-99FF-A798454B3830}" dt="2024-06-20T20:00:19.344" v="923" actId="700"/>
          <ac:spMkLst>
            <pc:docMk/>
            <pc:sldMk cId="145239008" sldId="286"/>
            <ac:spMk id="2" creationId="{1C190F14-912D-1309-1B8D-D09796B42C16}"/>
          </ac:spMkLst>
        </pc:spChg>
        <pc:spChg chg="add mod ord">
          <ac:chgData name="Courtney, Ryan" userId="467599bc-143f-47d6-932b-5d56db53ef1b" providerId="ADAL" clId="{A43E7DB8-825D-425A-99FF-A798454B3830}" dt="2024-06-20T20:00:19.344" v="923" actId="700"/>
          <ac:spMkLst>
            <pc:docMk/>
            <pc:sldMk cId="145239008" sldId="286"/>
            <ac:spMk id="3" creationId="{72A29E8C-C92B-80D6-EAD8-439CEE525D1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Wage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xVal>
          <c:yVal>
            <c:numRef>
              <c:f>Sheet1!$B$2:$B$11</c:f>
              <c:numCache>
                <c:formatCode>_("$"* #,##0.00_);_("$"* \(#,##0.00\);_("$"* "-"??_);_(@_)</c:formatCode>
                <c:ptCount val="10"/>
                <c:pt idx="0">
                  <c:v>28</c:v>
                </c:pt>
                <c:pt idx="1">
                  <c:v>28.6</c:v>
                </c:pt>
                <c:pt idx="2">
                  <c:v>29.3</c:v>
                </c:pt>
                <c:pt idx="3">
                  <c:v>30.1</c:v>
                </c:pt>
                <c:pt idx="4">
                  <c:v>31</c:v>
                </c:pt>
                <c:pt idx="5">
                  <c:v>31.5</c:v>
                </c:pt>
                <c:pt idx="6">
                  <c:v>31.75</c:v>
                </c:pt>
                <c:pt idx="7">
                  <c:v>32</c:v>
                </c:pt>
                <c:pt idx="8">
                  <c:v>33</c:v>
                </c:pt>
                <c:pt idx="9">
                  <c:v>34</c:v>
                </c:pt>
              </c:numCache>
            </c:numRef>
          </c:yVal>
          <c:smooth val="0"/>
          <c:extLst>
            <c:ext xmlns:c16="http://schemas.microsoft.com/office/drawing/2014/chart" uri="{C3380CC4-5D6E-409C-BE32-E72D297353CC}">
              <c16:uniqueId val="{00000000-57A4-44FF-938A-A7871ED6C530}"/>
            </c:ext>
          </c:extLst>
        </c:ser>
        <c:dLbls>
          <c:showLegendKey val="0"/>
          <c:showVal val="0"/>
          <c:showCatName val="0"/>
          <c:showSerName val="0"/>
          <c:showPercent val="0"/>
          <c:showBubbleSize val="0"/>
        </c:dLbls>
        <c:axId val="150275631"/>
        <c:axId val="1392348896"/>
      </c:scatterChart>
      <c:valAx>
        <c:axId val="1502756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2348896"/>
        <c:crosses val="autoZero"/>
        <c:crossBetween val="midCat"/>
      </c:valAx>
      <c:valAx>
        <c:axId val="139234889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27563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Local Union</a:t>
            </a:r>
          </a:p>
          <a:p>
            <a:pPr>
              <a:defRPr sz="2000" b="1"/>
            </a:pPr>
            <a:r>
              <a:rPr lang="en-US" sz="2000" b="1"/>
              <a:t>10 Yr Hourly Wage Trend</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Wage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0"/>
                  <c:y val="5.32623094649219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2B-403D-A3E8-7CCCE02ADBE2}"/>
                </c:ext>
              </c:extLst>
            </c:dLbl>
            <c:dLbl>
              <c:idx val="1"/>
              <c:layout>
                <c:manualLayout>
                  <c:x val="0"/>
                  <c:y val="6.39147713579065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2B-403D-A3E8-7CCCE02ADBE2}"/>
                </c:ext>
              </c:extLst>
            </c:dLbl>
            <c:dLbl>
              <c:idx val="2"/>
              <c:layout>
                <c:manualLayout>
                  <c:x val="-4.2000278459447396E-17"/>
                  <c:y val="4.971148883392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2B-403D-A3E8-7CCCE02ADBE2}"/>
                </c:ext>
              </c:extLst>
            </c:dLbl>
            <c:dLbl>
              <c:idx val="3"/>
              <c:layout>
                <c:manualLayout>
                  <c:x val="0"/>
                  <c:y val="3.5508206309948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2B-403D-A3E8-7CCCE02ADBE2}"/>
                </c:ext>
              </c:extLst>
            </c:dLbl>
            <c:dLbl>
              <c:idx val="4"/>
              <c:layout>
                <c:manualLayout>
                  <c:x val="-8.4000556918894792E-17"/>
                  <c:y val="4.2609847571937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E2B-403D-A3E8-7CCCE02ADBE2}"/>
                </c:ext>
              </c:extLst>
            </c:dLbl>
            <c:dLbl>
              <c:idx val="5"/>
              <c:layout>
                <c:manualLayout>
                  <c:x val="-4.5819014891179842E-3"/>
                  <c:y val="-7.10164126198961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E2B-403D-A3E8-7CCCE02ADBE2}"/>
                </c:ext>
              </c:extLst>
            </c:dLbl>
            <c:dLbl>
              <c:idx val="6"/>
              <c:layout>
                <c:manualLayout>
                  <c:x val="0"/>
                  <c:y val="-5.6813130095916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E2B-403D-A3E8-7CCCE02ADBE2}"/>
                </c:ext>
              </c:extLst>
            </c:dLbl>
            <c:dLbl>
              <c:idx val="7"/>
              <c:layout>
                <c:manualLayout>
                  <c:x val="-6.8728522336769758E-3"/>
                  <c:y val="-0.106524618929844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E2B-403D-A3E8-7CCCE02ADBE2}"/>
                </c:ext>
              </c:extLst>
            </c:dLbl>
            <c:dLbl>
              <c:idx val="8"/>
              <c:layout>
                <c:manualLayout>
                  <c:x val="-6.8728522336771441E-3"/>
                  <c:y val="4.61606682029324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E2B-403D-A3E8-7CCCE02ADBE2}"/>
                </c:ext>
              </c:extLst>
            </c:dLbl>
            <c:dLbl>
              <c:idx val="9"/>
              <c:layout>
                <c:manualLayout>
                  <c:x val="-6.1855670103092952E-2"/>
                  <c:y val="-3.90590269409428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E2B-403D-A3E8-7CCCE02ADBE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xVal>
          <c:yVal>
            <c:numRef>
              <c:f>Sheet1!$B$2:$B$11</c:f>
              <c:numCache>
                <c:formatCode>_("$"* #,##0.00_);_("$"* \(#,##0.00\);_("$"* "-"??_);_(@_)</c:formatCode>
                <c:ptCount val="10"/>
                <c:pt idx="0">
                  <c:v>28</c:v>
                </c:pt>
                <c:pt idx="1">
                  <c:v>28.6</c:v>
                </c:pt>
                <c:pt idx="2">
                  <c:v>29.3</c:v>
                </c:pt>
                <c:pt idx="3">
                  <c:v>30.1</c:v>
                </c:pt>
                <c:pt idx="4">
                  <c:v>31</c:v>
                </c:pt>
                <c:pt idx="5">
                  <c:v>31.5</c:v>
                </c:pt>
                <c:pt idx="6">
                  <c:v>31.75</c:v>
                </c:pt>
                <c:pt idx="7">
                  <c:v>32</c:v>
                </c:pt>
                <c:pt idx="8">
                  <c:v>33</c:v>
                </c:pt>
                <c:pt idx="9">
                  <c:v>34</c:v>
                </c:pt>
              </c:numCache>
            </c:numRef>
          </c:yVal>
          <c:smooth val="0"/>
          <c:extLst>
            <c:ext xmlns:c16="http://schemas.microsoft.com/office/drawing/2014/chart" uri="{C3380CC4-5D6E-409C-BE32-E72D297353CC}">
              <c16:uniqueId val="{0000000A-FE2B-403D-A3E8-7CCCE02ADBE2}"/>
            </c:ext>
          </c:extLst>
        </c:ser>
        <c:dLbls>
          <c:showLegendKey val="0"/>
          <c:showVal val="0"/>
          <c:showCatName val="0"/>
          <c:showSerName val="0"/>
          <c:showPercent val="0"/>
          <c:showBubbleSize val="0"/>
        </c:dLbls>
        <c:axId val="150275631"/>
        <c:axId val="1392348896"/>
      </c:scatterChart>
      <c:valAx>
        <c:axId val="150275631"/>
        <c:scaling>
          <c:orientation val="minMax"/>
          <c:max val="2024"/>
          <c:min val="201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92348896"/>
        <c:crosses val="autoZero"/>
        <c:crossBetween val="midCat"/>
      </c:valAx>
      <c:valAx>
        <c:axId val="1392348896"/>
        <c:scaling>
          <c:orientation val="minMax"/>
          <c:min val="25"/>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027563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Sheet1!$E$1</c:f>
              <c:strCache>
                <c:ptCount val="1"/>
                <c:pt idx="0">
                  <c:v>Work Hours</c:v>
                </c:pt>
              </c:strCache>
            </c:strRef>
          </c:tx>
          <c:spPr>
            <a:solidFill>
              <a:schemeClr val="accent2"/>
            </a:solidFill>
            <a:ln>
              <a:noFill/>
            </a:ln>
            <a:effectLst/>
          </c:spPr>
          <c:invertIfNegative val="0"/>
          <c:cat>
            <c:strRef>
              <c:f>Sheet1!$A$1:$A$11</c:f>
              <c:strCache>
                <c:ptCount val="11"/>
                <c:pt idx="0">
                  <c:v>Year</c:v>
                </c:pt>
                <c:pt idx="1">
                  <c:v>2015</c:v>
                </c:pt>
                <c:pt idx="2">
                  <c:v>2016</c:v>
                </c:pt>
                <c:pt idx="3">
                  <c:v>2017</c:v>
                </c:pt>
                <c:pt idx="4">
                  <c:v>2018</c:v>
                </c:pt>
                <c:pt idx="5">
                  <c:v>2019</c:v>
                </c:pt>
                <c:pt idx="6">
                  <c:v>2020</c:v>
                </c:pt>
                <c:pt idx="7">
                  <c:v>2021</c:v>
                </c:pt>
                <c:pt idx="8">
                  <c:v>2022</c:v>
                </c:pt>
                <c:pt idx="9">
                  <c:v>2023</c:v>
                </c:pt>
                <c:pt idx="10">
                  <c:v>2024</c:v>
                </c:pt>
              </c:strCache>
            </c:strRef>
          </c:cat>
          <c:val>
            <c:numRef>
              <c:f>Sheet1!$E$2:$E$11</c:f>
              <c:numCache>
                <c:formatCode>_(* #,##0_);_(* \(#,##0\);_(* "-"??_);_(@_)</c:formatCode>
                <c:ptCount val="10"/>
                <c:pt idx="0">
                  <c:v>500250</c:v>
                </c:pt>
                <c:pt idx="1">
                  <c:v>811341.21316195361</c:v>
                </c:pt>
                <c:pt idx="2">
                  <c:v>609294.11085833877</c:v>
                </c:pt>
                <c:pt idx="3">
                  <c:v>708222.44694841153</c:v>
                </c:pt>
                <c:pt idx="4">
                  <c:v>998256.53578654467</c:v>
                </c:pt>
                <c:pt idx="5">
                  <c:v>877772.81795042963</c:v>
                </c:pt>
                <c:pt idx="6">
                  <c:v>519640.80496615998</c:v>
                </c:pt>
                <c:pt idx="7">
                  <c:v>833851.23677466845</c:v>
                </c:pt>
                <c:pt idx="8">
                  <c:v>666785.21815195039</c:v>
                </c:pt>
                <c:pt idx="9">
                  <c:v>517079.82966335339</c:v>
                </c:pt>
              </c:numCache>
            </c:numRef>
          </c:val>
          <c:extLst>
            <c:ext xmlns:c16="http://schemas.microsoft.com/office/drawing/2014/chart" uri="{C3380CC4-5D6E-409C-BE32-E72D297353CC}">
              <c16:uniqueId val="{00000000-1D49-4B1C-A05E-BFE70AF295D7}"/>
            </c:ext>
          </c:extLst>
        </c:ser>
        <c:dLbls>
          <c:showLegendKey val="0"/>
          <c:showVal val="0"/>
          <c:showCatName val="0"/>
          <c:showSerName val="0"/>
          <c:showPercent val="0"/>
          <c:showBubbleSize val="0"/>
        </c:dLbls>
        <c:gapWidth val="219"/>
        <c:overlap val="-27"/>
        <c:axId val="863896384"/>
        <c:axId val="863885344"/>
        <c:extLst>
          <c:ext xmlns:c15="http://schemas.microsoft.com/office/drawing/2012/chart" uri="{02D57815-91ED-43cb-92C2-25804820EDAC}">
            <c15:filteredBarSeries>
              <c15:ser>
                <c:idx val="0"/>
                <c:order val="0"/>
                <c:tx>
                  <c:strRef>
                    <c:extLst>
                      <c:ext uri="{02D57815-91ED-43cb-92C2-25804820EDAC}">
                        <c15:formulaRef>
                          <c15:sqref>Sheet1!$A$1</c15:sqref>
                        </c15:formulaRef>
                      </c:ext>
                    </c:extLst>
                    <c:strCache>
                      <c:ptCount val="1"/>
                      <c:pt idx="0">
                        <c:v>Year</c:v>
                      </c:pt>
                    </c:strCache>
                  </c:strRef>
                </c:tx>
                <c:spPr>
                  <a:solidFill>
                    <a:schemeClr val="accent1"/>
                  </a:solidFill>
                  <a:ln>
                    <a:noFill/>
                  </a:ln>
                  <a:effectLst/>
                </c:spPr>
                <c:invertIfNegative val="0"/>
                <c:cat>
                  <c:strRef>
                    <c:extLst>
                      <c:ext uri="{02D57815-91ED-43cb-92C2-25804820EDAC}">
                        <c15:formulaRef>
                          <c15:sqref>Sheet1!$A$1:$A$11</c15:sqref>
                        </c15:formulaRef>
                      </c:ext>
                    </c:extLst>
                    <c:strCache>
                      <c:ptCount val="11"/>
                      <c:pt idx="0">
                        <c:v>Year</c:v>
                      </c:pt>
                      <c:pt idx="1">
                        <c:v>2015</c:v>
                      </c:pt>
                      <c:pt idx="2">
                        <c:v>2016</c:v>
                      </c:pt>
                      <c:pt idx="3">
                        <c:v>2017</c:v>
                      </c:pt>
                      <c:pt idx="4">
                        <c:v>2018</c:v>
                      </c:pt>
                      <c:pt idx="5">
                        <c:v>2019</c:v>
                      </c:pt>
                      <c:pt idx="6">
                        <c:v>2020</c:v>
                      </c:pt>
                      <c:pt idx="7">
                        <c:v>2021</c:v>
                      </c:pt>
                      <c:pt idx="8">
                        <c:v>2022</c:v>
                      </c:pt>
                      <c:pt idx="9">
                        <c:v>2023</c:v>
                      </c:pt>
                      <c:pt idx="10">
                        <c:v>2024</c:v>
                      </c:pt>
                    </c:strCache>
                  </c:strRef>
                </c:cat>
                <c:val>
                  <c:numRef>
                    <c:extLst>
                      <c:ext uri="{02D57815-91ED-43cb-92C2-25804820EDAC}">
                        <c15:formulaRef>
                          <c15:sqref>Sheet1!$A$2:$A$11</c15:sqref>
                        </c15:formulaRef>
                      </c:ext>
                    </c:extLst>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val>
                <c:extLst>
                  <c:ext xmlns:c16="http://schemas.microsoft.com/office/drawing/2014/chart" uri="{C3380CC4-5D6E-409C-BE32-E72D297353CC}">
                    <c16:uniqueId val="{00000001-1D49-4B1C-A05E-BFE70AF295D7}"/>
                  </c:ext>
                </c:extLst>
              </c15:ser>
            </c15:filteredBarSeries>
          </c:ext>
        </c:extLst>
      </c:barChart>
      <c:catAx>
        <c:axId val="86389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885344"/>
        <c:crosses val="autoZero"/>
        <c:auto val="1"/>
        <c:lblAlgn val="ctr"/>
        <c:lblOffset val="100"/>
        <c:noMultiLvlLbl val="0"/>
      </c:catAx>
      <c:valAx>
        <c:axId val="86388534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896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Local Union</a:t>
            </a:r>
          </a:p>
          <a:p>
            <a:pPr>
              <a:defRPr/>
            </a:pPr>
            <a:r>
              <a:rPr lang="en-US"/>
              <a:t>10 Year Work Hour History</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Sheet1!$E$1</c:f>
              <c:strCache>
                <c:ptCount val="1"/>
                <c:pt idx="0">
                  <c:v>Work Hours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trendline>
            <c:spPr>
              <a:ln w="34925" cap="rnd">
                <a:solidFill>
                  <a:schemeClr val="accent2">
                    <a:lumMod val="75000"/>
                  </a:schemeClr>
                </a:solidFill>
                <a:tailEnd type="stealth" w="lg" len="lg"/>
              </a:ln>
              <a:effectLst/>
            </c:spPr>
            <c:trendlineType val="linear"/>
            <c:dispRSqr val="0"/>
            <c:dispEq val="0"/>
          </c:trendline>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Sheet1!$E$2:$E$11</c:f>
              <c:numCache>
                <c:formatCode>_(* #,##0_);_(* \(#,##0\);_(* "-"??_);_(@_)</c:formatCode>
                <c:ptCount val="10"/>
                <c:pt idx="0">
                  <c:v>500250</c:v>
                </c:pt>
                <c:pt idx="1">
                  <c:v>811341.21316195361</c:v>
                </c:pt>
                <c:pt idx="2">
                  <c:v>609294.11085833877</c:v>
                </c:pt>
                <c:pt idx="3">
                  <c:v>708222.44694841153</c:v>
                </c:pt>
                <c:pt idx="4">
                  <c:v>998256.53578654467</c:v>
                </c:pt>
                <c:pt idx="5">
                  <c:v>877772.81795042963</c:v>
                </c:pt>
                <c:pt idx="6">
                  <c:v>519640.80496615998</c:v>
                </c:pt>
                <c:pt idx="7">
                  <c:v>833851.23677466845</c:v>
                </c:pt>
                <c:pt idx="8">
                  <c:v>666785.21815195039</c:v>
                </c:pt>
                <c:pt idx="9">
                  <c:v>517079.82966335339</c:v>
                </c:pt>
              </c:numCache>
            </c:numRef>
          </c:val>
          <c:extLst>
            <c:ext xmlns:c16="http://schemas.microsoft.com/office/drawing/2014/chart" uri="{C3380CC4-5D6E-409C-BE32-E72D297353CC}">
              <c16:uniqueId val="{00000001-C7CF-46B3-9B71-224F84C488FC}"/>
            </c:ext>
          </c:extLst>
        </c:ser>
        <c:dLbls>
          <c:dLblPos val="inEnd"/>
          <c:showLegendKey val="0"/>
          <c:showVal val="1"/>
          <c:showCatName val="0"/>
          <c:showSerName val="0"/>
          <c:showPercent val="0"/>
          <c:showBubbleSize val="0"/>
        </c:dLbls>
        <c:gapWidth val="65"/>
        <c:axId val="587832223"/>
        <c:axId val="587832703"/>
      </c:barChart>
      <c:catAx>
        <c:axId val="5878322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587832703"/>
        <c:crosses val="autoZero"/>
        <c:auto val="1"/>
        <c:lblAlgn val="ctr"/>
        <c:lblOffset val="100"/>
        <c:noMultiLvlLbl val="0"/>
      </c:catAx>
      <c:valAx>
        <c:axId val="58783270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_(* #,##0_);_(* \(#,##0\);_(* &quot;-&quot;??_);_(@_)" sourceLinked="1"/>
        <c:majorTickMark val="none"/>
        <c:minorTickMark val="none"/>
        <c:tickLblPos val="nextTo"/>
        <c:crossAx val="587832223"/>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j-lt"/>
                <a:ea typeface="+mj-ea"/>
                <a:cs typeface="+mj-cs"/>
              </a:defRPr>
            </a:pPr>
            <a:r>
              <a:rPr lang="en-US" sz="2800"/>
              <a:t>Local Union</a:t>
            </a:r>
          </a:p>
          <a:p>
            <a:pPr>
              <a:defRPr sz="2800"/>
            </a:pPr>
            <a:r>
              <a:rPr lang="en-US" sz="2800"/>
              <a:t>Hourly Wage &amp;</a:t>
            </a:r>
            <a:r>
              <a:rPr lang="en-US" sz="2800" baseline="0"/>
              <a:t> Work Hours Trends</a:t>
            </a:r>
            <a:endParaRPr lang="en-US" sz="2800"/>
          </a:p>
        </c:rich>
      </c:tx>
      <c:overlay val="0"/>
      <c:spPr>
        <a:noFill/>
        <a:ln>
          <a:noFill/>
        </a:ln>
        <a:effectLst/>
      </c:spPr>
      <c:txPr>
        <a:bodyPr rot="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4"/>
          <c:order val="3"/>
          <c:tx>
            <c:strRef>
              <c:f>Sheet1!$E$1</c:f>
              <c:strCache>
                <c:ptCount val="1"/>
                <c:pt idx="0">
                  <c:v>Work Hours</c:v>
                </c:pt>
              </c:strCache>
            </c:strRef>
          </c:tx>
          <c:spPr>
            <a:solidFill>
              <a:schemeClr val="accent5">
                <a:lumMod val="60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3AED-41E1-90EC-2F23E8CEF569}"/>
                </c:ext>
              </c:extLst>
            </c:dLbl>
            <c:dLbl>
              <c:idx val="1"/>
              <c:delete val="1"/>
              <c:extLst>
                <c:ext xmlns:c15="http://schemas.microsoft.com/office/drawing/2012/chart" uri="{CE6537A1-D6FC-4f65-9D91-7224C49458BB}"/>
                <c:ext xmlns:c16="http://schemas.microsoft.com/office/drawing/2014/chart" uri="{C3380CC4-5D6E-409C-BE32-E72D297353CC}">
                  <c16:uniqueId val="{00000001-3AED-41E1-90EC-2F23E8CEF569}"/>
                </c:ext>
              </c:extLst>
            </c:dLbl>
            <c:dLbl>
              <c:idx val="2"/>
              <c:delete val="1"/>
              <c:extLst>
                <c:ext xmlns:c15="http://schemas.microsoft.com/office/drawing/2012/chart" uri="{CE6537A1-D6FC-4f65-9D91-7224C49458BB}"/>
                <c:ext xmlns:c16="http://schemas.microsoft.com/office/drawing/2014/chart" uri="{C3380CC4-5D6E-409C-BE32-E72D297353CC}">
                  <c16:uniqueId val="{00000002-3AED-41E1-90EC-2F23E8CEF569}"/>
                </c:ext>
              </c:extLst>
            </c:dLbl>
            <c:dLbl>
              <c:idx val="3"/>
              <c:delete val="1"/>
              <c:extLst>
                <c:ext xmlns:c15="http://schemas.microsoft.com/office/drawing/2012/chart" uri="{CE6537A1-D6FC-4f65-9D91-7224C49458BB}"/>
                <c:ext xmlns:c16="http://schemas.microsoft.com/office/drawing/2014/chart" uri="{C3380CC4-5D6E-409C-BE32-E72D297353CC}">
                  <c16:uniqueId val="{00000003-3AED-41E1-90EC-2F23E8CEF569}"/>
                </c:ext>
              </c:extLst>
            </c:dLbl>
            <c:dLbl>
              <c:idx val="4"/>
              <c:delete val="1"/>
              <c:extLst>
                <c:ext xmlns:c15="http://schemas.microsoft.com/office/drawing/2012/chart" uri="{CE6537A1-D6FC-4f65-9D91-7224C49458BB}"/>
                <c:ext xmlns:c16="http://schemas.microsoft.com/office/drawing/2014/chart" uri="{C3380CC4-5D6E-409C-BE32-E72D297353CC}">
                  <c16:uniqueId val="{00000004-3AED-41E1-90EC-2F23E8CEF569}"/>
                </c:ext>
              </c:extLst>
            </c:dLbl>
            <c:dLbl>
              <c:idx val="5"/>
              <c:delete val="1"/>
              <c:extLst>
                <c:ext xmlns:c15="http://schemas.microsoft.com/office/drawing/2012/chart" uri="{CE6537A1-D6FC-4f65-9D91-7224C49458BB}"/>
                <c:ext xmlns:c16="http://schemas.microsoft.com/office/drawing/2014/chart" uri="{C3380CC4-5D6E-409C-BE32-E72D297353CC}">
                  <c16:uniqueId val="{00000005-3AED-41E1-90EC-2F23E8CEF569}"/>
                </c:ext>
              </c:extLst>
            </c:dLbl>
            <c:dLbl>
              <c:idx val="6"/>
              <c:delete val="1"/>
              <c:extLst>
                <c:ext xmlns:c15="http://schemas.microsoft.com/office/drawing/2012/chart" uri="{CE6537A1-D6FC-4f65-9D91-7224C49458BB}"/>
                <c:ext xmlns:c16="http://schemas.microsoft.com/office/drawing/2014/chart" uri="{C3380CC4-5D6E-409C-BE32-E72D297353CC}">
                  <c16:uniqueId val="{00000006-3AED-41E1-90EC-2F23E8CEF569}"/>
                </c:ext>
              </c:extLst>
            </c:dLbl>
            <c:dLbl>
              <c:idx val="7"/>
              <c:delete val="1"/>
              <c:extLst>
                <c:ext xmlns:c15="http://schemas.microsoft.com/office/drawing/2012/chart" uri="{CE6537A1-D6FC-4f65-9D91-7224C49458BB}"/>
                <c:ext xmlns:c16="http://schemas.microsoft.com/office/drawing/2014/chart" uri="{C3380CC4-5D6E-409C-BE32-E72D297353CC}">
                  <c16:uniqueId val="{00000007-3AED-41E1-90EC-2F23E8CEF569}"/>
                </c:ext>
              </c:extLst>
            </c:dLbl>
            <c:dLbl>
              <c:idx val="8"/>
              <c:delete val="1"/>
              <c:extLst>
                <c:ext xmlns:c15="http://schemas.microsoft.com/office/drawing/2012/chart" uri="{CE6537A1-D6FC-4f65-9D91-7224C49458BB}"/>
                <c:ext xmlns:c16="http://schemas.microsoft.com/office/drawing/2014/chart" uri="{C3380CC4-5D6E-409C-BE32-E72D297353CC}">
                  <c16:uniqueId val="{00000008-3AED-41E1-90EC-2F23E8CEF569}"/>
                </c:ext>
              </c:extLst>
            </c:dLbl>
            <c:dLbl>
              <c:idx val="9"/>
              <c:layout>
                <c:manualLayout>
                  <c:x val="0"/>
                  <c:y val="3.0414776120904242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AED-41E1-90EC-2F23E8CEF569}"/>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31750" cap="rnd">
                <a:solidFill>
                  <a:srgbClr val="FF0000"/>
                </a:solidFill>
                <a:round/>
                <a:tailEnd type="stealth" w="lg" len="lg"/>
              </a:ln>
              <a:effectLst/>
            </c:spPr>
            <c:trendlineType val="linear"/>
            <c:dispRSqr val="0"/>
            <c:dispEq val="0"/>
          </c:trendline>
          <c:val>
            <c:numRef>
              <c:f>Sheet1!$E$2:$E$11</c:f>
              <c:numCache>
                <c:formatCode>_(* #,##0_);_(* \(#,##0\);_(* "-"??_);_(@_)</c:formatCode>
                <c:ptCount val="10"/>
                <c:pt idx="0">
                  <c:v>500250</c:v>
                </c:pt>
                <c:pt idx="1">
                  <c:v>811341.21316195361</c:v>
                </c:pt>
                <c:pt idx="2">
                  <c:v>609294.11085833877</c:v>
                </c:pt>
                <c:pt idx="3">
                  <c:v>708222.44694841153</c:v>
                </c:pt>
                <c:pt idx="4">
                  <c:v>998256.53578654467</c:v>
                </c:pt>
                <c:pt idx="5">
                  <c:v>877772.81795042963</c:v>
                </c:pt>
                <c:pt idx="6">
                  <c:v>519640.80496615998</c:v>
                </c:pt>
                <c:pt idx="7">
                  <c:v>833851.23677466845</c:v>
                </c:pt>
                <c:pt idx="8">
                  <c:v>666785.21815195039</c:v>
                </c:pt>
                <c:pt idx="9">
                  <c:v>517079.82966335339</c:v>
                </c:pt>
              </c:numCache>
            </c:numRef>
          </c:val>
          <c:extLst>
            <c:ext xmlns:c16="http://schemas.microsoft.com/office/drawing/2014/chart" uri="{C3380CC4-5D6E-409C-BE32-E72D297353CC}">
              <c16:uniqueId val="{0000000B-3AED-41E1-90EC-2F23E8CEF569}"/>
            </c:ext>
          </c:extLst>
        </c:ser>
        <c:dLbls>
          <c:showLegendKey val="0"/>
          <c:showVal val="0"/>
          <c:showCatName val="0"/>
          <c:showSerName val="0"/>
          <c:showPercent val="0"/>
          <c:showBubbleSize val="0"/>
        </c:dLbls>
        <c:gapWidth val="269"/>
        <c:axId val="1263954031"/>
        <c:axId val="1263953071"/>
      </c:barChart>
      <c:lineChart>
        <c:grouping val="standard"/>
        <c:varyColors val="0"/>
        <c:ser>
          <c:idx val="1"/>
          <c:order val="0"/>
          <c:tx>
            <c:strRef>
              <c:f>Sheet1!$B$1</c:f>
              <c:strCache>
                <c:ptCount val="1"/>
                <c:pt idx="0">
                  <c:v>Wage</c:v>
                </c:pt>
              </c:strCache>
            </c:strRef>
          </c:tx>
          <c:spPr>
            <a:ln w="38100" cap="rnd">
              <a:solidFill>
                <a:schemeClr val="accent5"/>
              </a:solidFill>
              <a:round/>
              <a:tailEnd type="stealth" w="lg" len="lg"/>
            </a:ln>
            <a:effectLst/>
          </c:spPr>
          <c:marker>
            <c:symbol val="none"/>
          </c:marker>
          <c:dLbls>
            <c:dLbl>
              <c:idx val="0"/>
              <c:layout>
                <c:manualLayout>
                  <c:x val="-5.2287572971987148E-2"/>
                  <c:y val="-6.8303578714357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AED-41E1-90EC-2F23E8CEF569}"/>
                </c:ext>
              </c:extLst>
            </c:dLbl>
            <c:dLbl>
              <c:idx val="9"/>
              <c:layout>
                <c:manualLayout>
                  <c:x val="-3.1089891334460645E-2"/>
                  <c:y val="-7.76321593868381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AED-41E1-90EC-2F23E8CEF56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Sheet1!$B$2:$B$11</c:f>
              <c:numCache>
                <c:formatCode>_("$"* #,##0.00_);_("$"* \(#,##0.00\);_("$"* "-"??_);_(@_)</c:formatCode>
                <c:ptCount val="10"/>
                <c:pt idx="0">
                  <c:v>28</c:v>
                </c:pt>
                <c:pt idx="1">
                  <c:v>28.6</c:v>
                </c:pt>
                <c:pt idx="2">
                  <c:v>29.3</c:v>
                </c:pt>
                <c:pt idx="3">
                  <c:v>30.1</c:v>
                </c:pt>
                <c:pt idx="4">
                  <c:v>31</c:v>
                </c:pt>
                <c:pt idx="5">
                  <c:v>31.5</c:v>
                </c:pt>
                <c:pt idx="6">
                  <c:v>31.75</c:v>
                </c:pt>
                <c:pt idx="7">
                  <c:v>32</c:v>
                </c:pt>
                <c:pt idx="8">
                  <c:v>33</c:v>
                </c:pt>
                <c:pt idx="9">
                  <c:v>34</c:v>
                </c:pt>
              </c:numCache>
            </c:numRef>
          </c:val>
          <c:smooth val="0"/>
          <c:extLst>
            <c:ext xmlns:c16="http://schemas.microsoft.com/office/drawing/2014/chart" uri="{C3380CC4-5D6E-409C-BE32-E72D297353CC}">
              <c16:uniqueId val="{0000000E-3AED-41E1-90EC-2F23E8CEF569}"/>
            </c:ext>
          </c:extLst>
        </c:ser>
        <c:dLbls>
          <c:showLegendKey val="0"/>
          <c:showVal val="0"/>
          <c:showCatName val="0"/>
          <c:showSerName val="0"/>
          <c:showPercent val="0"/>
          <c:showBubbleSize val="0"/>
        </c:dLbls>
        <c:marker val="1"/>
        <c:smooth val="0"/>
        <c:axId val="1254378959"/>
        <c:axId val="1254379919"/>
        <c:extLst>
          <c:ext xmlns:c15="http://schemas.microsoft.com/office/drawing/2012/chart" uri="{02D57815-91ED-43cb-92C2-25804820EDAC}">
            <c15:filteredLineSeries>
              <c15:ser>
                <c:idx val="2"/>
                <c:order val="1"/>
                <c:tx>
                  <c:strRef>
                    <c:extLst>
                      <c:ext uri="{02D57815-91ED-43cb-92C2-25804820EDAC}">
                        <c15:formulaRef>
                          <c15:sqref>Sheet1!$C$1</c15:sqref>
                        </c15:formulaRef>
                      </c:ext>
                    </c:extLst>
                    <c:strCache>
                      <c:ptCount val="1"/>
                      <c:pt idx="0">
                        <c:v>% Increase</c:v>
                      </c:pt>
                    </c:strCache>
                  </c:strRef>
                </c:tx>
                <c:spPr>
                  <a:ln w="38100" cap="rnd">
                    <a:solidFill>
                      <a:schemeClr val="accent4"/>
                    </a:solidFill>
                    <a:round/>
                  </a:ln>
                  <a:effectLst/>
                </c:spPr>
                <c:marker>
                  <c:symbol val="none"/>
                </c:marker>
                <c:cat>
                  <c:numRef>
                    <c:extLst>
                      <c:ext uri="{02D57815-91ED-43cb-92C2-25804820EDAC}">
                        <c15:formulaRef>
                          <c15:sqref>Sheet1!$A$2:$A$11</c15:sqref>
                        </c15:formulaRef>
                      </c:ext>
                    </c:extLst>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extLst>
                      <c:ext uri="{02D57815-91ED-43cb-92C2-25804820EDAC}">
                        <c15:formulaRef>
                          <c15:sqref>Sheet1!$C$2:$C$11</c15:sqref>
                        </c15:formulaRef>
                      </c:ext>
                    </c:extLst>
                    <c:numCache>
                      <c:formatCode>0.00%</c:formatCode>
                      <c:ptCount val="10"/>
                      <c:pt idx="0">
                        <c:v>2.1844529849095039E-2</c:v>
                      </c:pt>
                      <c:pt idx="1">
                        <c:v>2.1428571428571481E-2</c:v>
                      </c:pt>
                      <c:pt idx="2">
                        <c:v>2.4475524475524448E-2</c:v>
                      </c:pt>
                      <c:pt idx="3">
                        <c:v>2.7303754266211629E-2</c:v>
                      </c:pt>
                      <c:pt idx="4">
                        <c:v>2.9900332225913574E-2</c:v>
                      </c:pt>
                      <c:pt idx="5">
                        <c:v>1.6129032258064516E-2</c:v>
                      </c:pt>
                      <c:pt idx="6">
                        <c:v>7.9365079365079361E-3</c:v>
                      </c:pt>
                      <c:pt idx="7">
                        <c:v>7.874015748031496E-3</c:v>
                      </c:pt>
                      <c:pt idx="8">
                        <c:v>3.125E-2</c:v>
                      </c:pt>
                      <c:pt idx="9">
                        <c:v>3.0303030303030304E-2</c:v>
                      </c:pt>
                    </c:numCache>
                  </c:numRef>
                </c:val>
                <c:smooth val="0"/>
                <c:extLst>
                  <c:ext xmlns:c16="http://schemas.microsoft.com/office/drawing/2014/chart" uri="{C3380CC4-5D6E-409C-BE32-E72D297353CC}">
                    <c16:uniqueId val="{0000000F-3AED-41E1-90EC-2F23E8CEF569}"/>
                  </c:ext>
                </c:extLst>
              </c15:ser>
            </c15:filteredLineSeries>
            <c15:filteredLineSeries>
              <c15:ser>
                <c:idx val="3"/>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CPI</c:v>
                      </c:pt>
                    </c:strCache>
                  </c:strRef>
                </c:tx>
                <c:spPr>
                  <a:ln w="38100" cap="rnd">
                    <a:solidFill>
                      <a:schemeClr val="accent6">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Sheet1!$A$2:$A$11</c15:sqref>
                        </c15:formulaRef>
                      </c:ext>
                    </c:extLst>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extLst xmlns:c15="http://schemas.microsoft.com/office/drawing/2012/chart">
                      <c:ext xmlns:c15="http://schemas.microsoft.com/office/drawing/2012/chart" uri="{02D57815-91ED-43cb-92C2-25804820EDAC}">
                        <c15:formulaRef>
                          <c15:sqref>Sheet1!$D$2:$D$11</c15:sqref>
                        </c15:formulaRef>
                      </c:ext>
                    </c:extLst>
                    <c:numCache>
                      <c:formatCode>0.00%</c:formatCode>
                      <c:ptCount val="10"/>
                      <c:pt idx="0">
                        <c:v>9.4469871483995986E-3</c:v>
                      </c:pt>
                      <c:pt idx="1">
                        <c:v>1.3558188398127165E-2</c:v>
                      </c:pt>
                      <c:pt idx="2">
                        <c:v>7.5840138763755647E-3</c:v>
                      </c:pt>
                      <c:pt idx="3">
                        <c:v>1.293507251468898E-2</c:v>
                      </c:pt>
                      <c:pt idx="4">
                        <c:v>1.3496646701198604E-2</c:v>
                      </c:pt>
                      <c:pt idx="5">
                        <c:v>1.1596719280847961E-2</c:v>
                      </c:pt>
                      <c:pt idx="6">
                        <c:v>4.2092478172533962E-2</c:v>
                      </c:pt>
                      <c:pt idx="7">
                        <c:v>6.3466868254442102E-2</c:v>
                      </c:pt>
                      <c:pt idx="8">
                        <c:v>2.8484350515997403E-2</c:v>
                      </c:pt>
                      <c:pt idx="9">
                        <c:v>1.3902533231823368E-2</c:v>
                      </c:pt>
                    </c:numCache>
                  </c:numRef>
                </c:val>
                <c:smooth val="0"/>
                <c:extLst xmlns:c15="http://schemas.microsoft.com/office/drawing/2012/chart">
                  <c:ext xmlns:c16="http://schemas.microsoft.com/office/drawing/2014/chart" uri="{C3380CC4-5D6E-409C-BE32-E72D297353CC}">
                    <c16:uniqueId val="{00000010-3AED-41E1-90EC-2F23E8CEF569}"/>
                  </c:ext>
                </c:extLst>
              </c15:ser>
            </c15:filteredLineSeries>
          </c:ext>
        </c:extLst>
      </c:lineChart>
      <c:catAx>
        <c:axId val="125437895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mn-lt"/>
                <a:ea typeface="+mn-ea"/>
                <a:cs typeface="+mn-cs"/>
              </a:defRPr>
            </a:pPr>
            <a:endParaRPr lang="en-US"/>
          </a:p>
        </c:txPr>
        <c:crossAx val="1254379919"/>
        <c:crosses val="autoZero"/>
        <c:auto val="1"/>
        <c:lblAlgn val="ctr"/>
        <c:lblOffset val="100"/>
        <c:noMultiLvlLbl val="0"/>
      </c:catAx>
      <c:valAx>
        <c:axId val="1254379919"/>
        <c:scaling>
          <c:orientation val="minMax"/>
          <c:min val="1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54378959"/>
        <c:crosses val="autoZero"/>
        <c:crossBetween val="between"/>
      </c:valAx>
      <c:valAx>
        <c:axId val="1263953071"/>
        <c:scaling>
          <c:orientation val="minMax"/>
        </c:scaling>
        <c:delete val="0"/>
        <c:axPos val="r"/>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3954031"/>
        <c:crosses val="max"/>
        <c:crossBetween val="between"/>
      </c:valAx>
      <c:catAx>
        <c:axId val="1263954031"/>
        <c:scaling>
          <c:orientation val="minMax"/>
        </c:scaling>
        <c:delete val="1"/>
        <c:axPos val="b"/>
        <c:majorTickMark val="out"/>
        <c:minorTickMark val="none"/>
        <c:tickLblPos val="nextTo"/>
        <c:crossAx val="1263953071"/>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12595-1ADF-799E-F0F4-8DB8FC7C5CC1}"/>
              </a:ext>
            </a:extLst>
          </p:cNvPr>
          <p:cNvSpPr>
            <a:spLocks noGrp="1"/>
          </p:cNvSpPr>
          <p:nvPr>
            <p:ph type="ctrTitle"/>
          </p:nvPr>
        </p:nvSpPr>
        <p:spPr>
          <a:xfrm>
            <a:off x="3048000" y="1394212"/>
            <a:ext cx="9144000" cy="2387600"/>
          </a:xfrm>
        </p:spPr>
        <p:txBody>
          <a:bodyPr anchor="b"/>
          <a:lstStyle>
            <a:lvl1pPr algn="ctr">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DC65BA25-E4E1-9D11-4B24-F3F2B7077DA9}"/>
              </a:ext>
            </a:extLst>
          </p:cNvPr>
          <p:cNvSpPr>
            <a:spLocks noGrp="1"/>
          </p:cNvSpPr>
          <p:nvPr>
            <p:ph type="subTitle" idx="1"/>
          </p:nvPr>
        </p:nvSpPr>
        <p:spPr>
          <a:xfrm>
            <a:off x="3048000" y="3873887"/>
            <a:ext cx="9144000" cy="1655762"/>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76278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861BC-FAFB-9237-096F-6DDCA6927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28FC03-5A42-3D90-C134-44CFDE91D0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9F738-636F-7B71-3148-A86AF33614B6}"/>
              </a:ext>
            </a:extLst>
          </p:cNvPr>
          <p:cNvSpPr>
            <a:spLocks noGrp="1"/>
          </p:cNvSpPr>
          <p:nvPr>
            <p:ph type="body" sz="half" idx="2"/>
          </p:nvPr>
        </p:nvSpPr>
        <p:spPr>
          <a:xfrm>
            <a:off x="839788" y="2057400"/>
            <a:ext cx="3932237" cy="3811588"/>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3687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4ECF1-44A6-11DD-DBFE-B4F37C7BD4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9D02A1-FEF4-6036-1B22-A9A19BA98A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335208-88CD-B6F0-7C90-D2946D489D7F}"/>
              </a:ext>
            </a:extLst>
          </p:cNvPr>
          <p:cNvSpPr>
            <a:spLocks noGrp="1"/>
          </p:cNvSpPr>
          <p:nvPr>
            <p:ph type="body" sz="half" idx="2"/>
          </p:nvPr>
        </p:nvSpPr>
        <p:spPr>
          <a:xfrm>
            <a:off x="839788" y="2057400"/>
            <a:ext cx="3932237" cy="3811588"/>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5637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12595-1ADF-799E-F0F4-8DB8FC7C5CC1}"/>
              </a:ext>
            </a:extLst>
          </p:cNvPr>
          <p:cNvSpPr>
            <a:spLocks noGrp="1"/>
          </p:cNvSpPr>
          <p:nvPr>
            <p:ph type="ctrTitle"/>
          </p:nvPr>
        </p:nvSpPr>
        <p:spPr>
          <a:xfrm>
            <a:off x="2899717" y="1394212"/>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C65BA25-E4E1-9D11-4B24-F3F2B7077DA9}"/>
              </a:ext>
            </a:extLst>
          </p:cNvPr>
          <p:cNvSpPr>
            <a:spLocks noGrp="1"/>
          </p:cNvSpPr>
          <p:nvPr>
            <p:ph type="subTitle" idx="1"/>
          </p:nvPr>
        </p:nvSpPr>
        <p:spPr>
          <a:xfrm>
            <a:off x="2899717" y="3873887"/>
            <a:ext cx="9144000" cy="1655762"/>
          </a:xfrm>
        </p:spPr>
        <p:txBody>
          <a:bodyPr/>
          <a:lstStyle>
            <a:lvl1pPr marL="0" indent="0" algn="ctr">
              <a:buNone/>
              <a:defRPr sz="2400">
                <a:solidFill>
                  <a:schemeClr val="bg2">
                    <a:lumMod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1517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12595-1ADF-799E-F0F4-8DB8FC7C5CC1}"/>
              </a:ext>
            </a:extLst>
          </p:cNvPr>
          <p:cNvSpPr>
            <a:spLocks noGrp="1"/>
          </p:cNvSpPr>
          <p:nvPr>
            <p:ph type="ctrTitle"/>
          </p:nvPr>
        </p:nvSpPr>
        <p:spPr>
          <a:xfrm>
            <a:off x="4114799" y="1394212"/>
            <a:ext cx="7928917" cy="2387600"/>
          </a:xfrm>
        </p:spPr>
        <p:txBody>
          <a:bodyPr anchor="b"/>
          <a:lstStyle>
            <a:lvl1pPr algn="ctr">
              <a:defRPr sz="6000">
                <a:solidFill>
                  <a:schemeClr val="bg2">
                    <a:lumMod val="9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DC65BA25-E4E1-9D11-4B24-F3F2B7077DA9}"/>
              </a:ext>
            </a:extLst>
          </p:cNvPr>
          <p:cNvSpPr>
            <a:spLocks noGrp="1"/>
          </p:cNvSpPr>
          <p:nvPr>
            <p:ph type="subTitle" idx="1"/>
          </p:nvPr>
        </p:nvSpPr>
        <p:spPr>
          <a:xfrm>
            <a:off x="4114799" y="3873887"/>
            <a:ext cx="792891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98106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B10CB-4D7C-69C0-4B7F-A9A6F6631A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0EA76-B498-9170-BD8E-A9E40F6AD9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0D7A08-944A-8B89-E950-E25CA0939553}"/>
              </a:ext>
            </a:extLst>
          </p:cNvPr>
          <p:cNvSpPr>
            <a:spLocks noGrp="1"/>
          </p:cNvSpPr>
          <p:nvPr>
            <p:ph type="dt" sz="half" idx="10"/>
          </p:nvPr>
        </p:nvSpPr>
        <p:spPr>
          <a:xfrm>
            <a:off x="838200" y="6356350"/>
            <a:ext cx="2743200" cy="365125"/>
          </a:xfrm>
          <a:prstGeom prst="rect">
            <a:avLst/>
          </a:prstGeom>
        </p:spPr>
        <p:txBody>
          <a:bodyPr/>
          <a:lstStyle/>
          <a:p>
            <a:fld id="{9F71BB6A-9A15-BC42-A009-53AAD4081388}" type="datetimeFigureOut">
              <a:rPr lang="en-US" smtClean="0"/>
              <a:t>7/11/2024</a:t>
            </a:fld>
            <a:endParaRPr lang="en-US"/>
          </a:p>
        </p:txBody>
      </p:sp>
      <p:sp>
        <p:nvSpPr>
          <p:cNvPr id="5" name="Footer Placeholder 4">
            <a:extLst>
              <a:ext uri="{FF2B5EF4-FFF2-40B4-BE49-F238E27FC236}">
                <a16:creationId xmlns:a16="http://schemas.microsoft.com/office/drawing/2014/main" id="{B10EC332-DB7C-7091-25CE-D0D61F03B9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B4DAFF-4BB0-44B1-CF12-DC3468ECB69C}"/>
              </a:ext>
            </a:extLst>
          </p:cNvPr>
          <p:cNvSpPr>
            <a:spLocks noGrp="1"/>
          </p:cNvSpPr>
          <p:nvPr>
            <p:ph type="sldNum" sz="quarter" idx="12"/>
          </p:nvPr>
        </p:nvSpPr>
        <p:spPr>
          <a:xfrm>
            <a:off x="8610600" y="6356350"/>
            <a:ext cx="2743200" cy="365125"/>
          </a:xfrm>
          <a:prstGeom prst="rect">
            <a:avLst/>
          </a:prstGeom>
        </p:spPr>
        <p:txBody>
          <a:bodyPr/>
          <a:lstStyle/>
          <a:p>
            <a:fld id="{17C8FEA1-6CEB-8C4A-B1AE-DDF6859385CE}" type="slidenum">
              <a:rPr lang="en-US" smtClean="0"/>
              <a:t>‹#›</a:t>
            </a:fld>
            <a:endParaRPr lang="en-US"/>
          </a:p>
        </p:txBody>
      </p:sp>
    </p:spTree>
    <p:extLst>
      <p:ext uri="{BB962C8B-B14F-4D97-AF65-F5344CB8AC3E}">
        <p14:creationId xmlns:p14="http://schemas.microsoft.com/office/powerpoint/2010/main" val="198301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46CFF-FBB8-E510-0C7D-63045512EA7D}"/>
              </a:ext>
            </a:extLst>
          </p:cNvPr>
          <p:cNvSpPr>
            <a:spLocks noGrp="1"/>
          </p:cNvSpPr>
          <p:nvPr>
            <p:ph type="title"/>
          </p:nvPr>
        </p:nvSpPr>
        <p:spPr>
          <a:xfrm>
            <a:off x="4782064" y="1139723"/>
            <a:ext cx="6565385"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C238347-E428-73D3-C133-822F0D608054}"/>
              </a:ext>
            </a:extLst>
          </p:cNvPr>
          <p:cNvSpPr>
            <a:spLocks noGrp="1"/>
          </p:cNvSpPr>
          <p:nvPr>
            <p:ph type="body" idx="1"/>
          </p:nvPr>
        </p:nvSpPr>
        <p:spPr>
          <a:xfrm>
            <a:off x="4782064" y="4019448"/>
            <a:ext cx="6565385" cy="1500187"/>
          </a:xfrm>
        </p:spPr>
        <p:txBody>
          <a:bodyPr/>
          <a:lstStyle>
            <a:lvl1pPr marL="0" indent="0">
              <a:buNone/>
              <a:defRPr sz="2400">
                <a:solidFill>
                  <a:schemeClr val="bg2">
                    <a:lumMod val="90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1246350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25B57-0884-1CDE-13DA-5213E2C589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7FB953-C827-573D-9C96-DD968DCEC9A5}"/>
              </a:ext>
            </a:extLst>
          </p:cNvPr>
          <p:cNvSpPr>
            <a:spLocks noGrp="1"/>
          </p:cNvSpPr>
          <p:nvPr>
            <p:ph sz="half" idx="1"/>
          </p:nvPr>
        </p:nvSpPr>
        <p:spPr>
          <a:xfrm>
            <a:off x="838200" y="1825625"/>
            <a:ext cx="5181600" cy="4100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696E-36F0-A956-6DDF-961001199A62}"/>
              </a:ext>
            </a:extLst>
          </p:cNvPr>
          <p:cNvSpPr>
            <a:spLocks noGrp="1"/>
          </p:cNvSpPr>
          <p:nvPr>
            <p:ph sz="half" idx="2"/>
          </p:nvPr>
        </p:nvSpPr>
        <p:spPr>
          <a:xfrm>
            <a:off x="6172200" y="1825625"/>
            <a:ext cx="5181600" cy="4100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0266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42E2-646E-0510-89E4-68C9D9DA3E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942AB7-CE6A-2E73-D7DD-6F8EB102EBCB}"/>
              </a:ext>
            </a:extLst>
          </p:cNvPr>
          <p:cNvSpPr>
            <a:spLocks noGrp="1"/>
          </p:cNvSpPr>
          <p:nvPr>
            <p:ph type="body" idx="1"/>
          </p:nvPr>
        </p:nvSpPr>
        <p:spPr>
          <a:xfrm>
            <a:off x="839788" y="1681163"/>
            <a:ext cx="5157787"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44602C-9478-9E67-412B-DD2351464D90}"/>
              </a:ext>
            </a:extLst>
          </p:cNvPr>
          <p:cNvSpPr>
            <a:spLocks noGrp="1"/>
          </p:cNvSpPr>
          <p:nvPr>
            <p:ph sz="half" idx="2"/>
          </p:nvPr>
        </p:nvSpPr>
        <p:spPr>
          <a:xfrm>
            <a:off x="839788" y="2505075"/>
            <a:ext cx="5157787" cy="3444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A48C5E-B366-54DC-2711-FE4FC7E7A2EF}"/>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043D84-1C0D-ACAE-28A2-936D3C954125}"/>
              </a:ext>
            </a:extLst>
          </p:cNvPr>
          <p:cNvSpPr>
            <a:spLocks noGrp="1"/>
          </p:cNvSpPr>
          <p:nvPr>
            <p:ph sz="quarter" idx="4"/>
          </p:nvPr>
        </p:nvSpPr>
        <p:spPr>
          <a:xfrm>
            <a:off x="6172200" y="2505075"/>
            <a:ext cx="5183188" cy="3444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596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72443-21B9-9ADC-ED2D-6D938DECE9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897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059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85D464-9095-CCF6-F02C-ED91396E21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1BAA12-0CBF-39D5-AC79-A028E7AE9A55}"/>
              </a:ext>
            </a:extLst>
          </p:cNvPr>
          <p:cNvSpPr>
            <a:spLocks noGrp="1"/>
          </p:cNvSpPr>
          <p:nvPr>
            <p:ph type="body" idx="1"/>
          </p:nvPr>
        </p:nvSpPr>
        <p:spPr>
          <a:xfrm>
            <a:off x="838200" y="1825625"/>
            <a:ext cx="10515600" cy="40932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56567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xStyles>
    <p:titleStyle>
      <a:lvl1pPr algn="l" defTabSz="914400" rtl="0" eaLnBrk="1" latinLnBrk="0" hangingPunct="1">
        <a:lnSpc>
          <a:spcPct val="90000"/>
        </a:lnSpc>
        <a:spcBef>
          <a:spcPct val="0"/>
        </a:spcBef>
        <a:buNone/>
        <a:defRPr sz="440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WbgpvzFHfJs&amp;t=0s"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325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8DC01-F021-23C8-5876-62160CEB8840}"/>
              </a:ext>
            </a:extLst>
          </p:cNvPr>
          <p:cNvSpPr>
            <a:spLocks noGrp="1"/>
          </p:cNvSpPr>
          <p:nvPr>
            <p:ph type="title"/>
          </p:nvPr>
        </p:nvSpPr>
        <p:spPr/>
        <p:txBody>
          <a:bodyPr/>
          <a:lstStyle/>
          <a:p>
            <a:r>
              <a:rPr lang="en-US"/>
              <a:t>Pertinent Information</a:t>
            </a:r>
          </a:p>
        </p:txBody>
      </p:sp>
      <p:sp>
        <p:nvSpPr>
          <p:cNvPr id="3" name="TextBox 2">
            <a:extLst>
              <a:ext uri="{FF2B5EF4-FFF2-40B4-BE49-F238E27FC236}">
                <a16:creationId xmlns:a16="http://schemas.microsoft.com/office/drawing/2014/main" id="{E546F254-D43C-23F5-4436-1800E22960C2}"/>
              </a:ext>
            </a:extLst>
          </p:cNvPr>
          <p:cNvSpPr txBox="1">
            <a:spLocks/>
          </p:cNvSpPr>
          <p:nvPr/>
        </p:nvSpPr>
        <p:spPr>
          <a:xfrm>
            <a:off x="838200" y="1613118"/>
            <a:ext cx="9971934" cy="3631763"/>
          </a:xfrm>
          <a:prstGeom prst="rect">
            <a:avLst/>
          </a:prstGeom>
          <a:noFill/>
        </p:spPr>
        <p:txBody>
          <a:bodyPr wrap="square" rtlCol="0">
            <a:spAutoFit/>
          </a:bodyPr>
          <a:lstStyle/>
          <a:p>
            <a:pPr algn="ctr"/>
            <a:r>
              <a:rPr lang="en-US" sz="2800" u="sng"/>
              <a:t>Negotiations</a:t>
            </a:r>
          </a:p>
          <a:p>
            <a:r>
              <a:rPr lang="en-US" sz="2800"/>
              <a:t>State your position(s) for each issue(s). Please be specific.</a:t>
            </a:r>
          </a:p>
          <a:p>
            <a:endParaRPr lang="en-US" sz="2800"/>
          </a:p>
          <a:p>
            <a:r>
              <a:rPr lang="en-US" sz="2000" b="1" u="sng"/>
              <a:t>Article VI, Section 6.03</a:t>
            </a:r>
            <a:r>
              <a:rPr lang="en-US" sz="2000"/>
              <a:t>– Health &amp; Welfare Fund</a:t>
            </a:r>
          </a:p>
          <a:p>
            <a:r>
              <a:rPr lang="en-US"/>
              <a:t>The Chapter has proposed having any additional increases needed during the term of the contractor come off the Journey worker rate. The Chapter requests the Council insert the following language as the last sentence of Article VI, Section 6.03:</a:t>
            </a:r>
          </a:p>
          <a:p>
            <a:endParaRPr lang="en-US"/>
          </a:p>
          <a:p>
            <a:r>
              <a:rPr lang="en-US" i="1"/>
              <a:t>Any increases to the Health &amp; Welfare contribution rate during the term of this Agreement will be in the form of a reduction of the Journeyman Wireman rate. All other classifications will be adjusted accordingly.</a:t>
            </a:r>
          </a:p>
        </p:txBody>
      </p:sp>
    </p:spTree>
    <p:extLst>
      <p:ext uri="{BB962C8B-B14F-4D97-AF65-F5344CB8AC3E}">
        <p14:creationId xmlns:p14="http://schemas.microsoft.com/office/powerpoint/2010/main" val="294290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E755-DBF6-DA5E-D3F4-C39B7236FD56}"/>
              </a:ext>
            </a:extLst>
          </p:cNvPr>
          <p:cNvSpPr>
            <a:spLocks noGrp="1"/>
          </p:cNvSpPr>
          <p:nvPr>
            <p:ph type="title"/>
          </p:nvPr>
        </p:nvSpPr>
        <p:spPr/>
        <p:txBody>
          <a:bodyPr/>
          <a:lstStyle/>
          <a:p>
            <a:r>
              <a:rPr lang="en-US"/>
              <a:t>Pertinent Information</a:t>
            </a:r>
          </a:p>
        </p:txBody>
      </p:sp>
      <p:sp>
        <p:nvSpPr>
          <p:cNvPr id="3" name="TextBox 2">
            <a:extLst>
              <a:ext uri="{FF2B5EF4-FFF2-40B4-BE49-F238E27FC236}">
                <a16:creationId xmlns:a16="http://schemas.microsoft.com/office/drawing/2014/main" id="{2530780A-15CE-8D3D-2F29-ED40B8087B65}"/>
              </a:ext>
            </a:extLst>
          </p:cNvPr>
          <p:cNvSpPr txBox="1">
            <a:spLocks/>
          </p:cNvSpPr>
          <p:nvPr/>
        </p:nvSpPr>
        <p:spPr>
          <a:xfrm>
            <a:off x="838200" y="1690688"/>
            <a:ext cx="9971934" cy="4031873"/>
          </a:xfrm>
          <a:prstGeom prst="rect">
            <a:avLst/>
          </a:prstGeom>
          <a:noFill/>
        </p:spPr>
        <p:txBody>
          <a:bodyPr wrap="square" rtlCol="0">
            <a:spAutoFit/>
          </a:bodyPr>
          <a:lstStyle/>
          <a:p>
            <a:pPr algn="ctr"/>
            <a:r>
              <a:rPr lang="en-US" sz="2800" u="sng"/>
              <a:t>Grievances</a:t>
            </a:r>
          </a:p>
          <a:p>
            <a:endParaRPr lang="en-US" sz="2800"/>
          </a:p>
          <a:p>
            <a:r>
              <a:rPr lang="en-US" sz="2800"/>
              <a:t>List the Article(s) and Section(s) alleged to be violated</a:t>
            </a:r>
          </a:p>
          <a:p>
            <a:endParaRPr lang="en-US" sz="2800" i="1"/>
          </a:p>
          <a:p>
            <a:r>
              <a:rPr lang="en-US" sz="2400"/>
              <a:t>Provide a concise narrative of the Chapter’s/Employer’s position.</a:t>
            </a:r>
          </a:p>
          <a:p>
            <a:endParaRPr lang="en-US" sz="2400"/>
          </a:p>
          <a:p>
            <a:r>
              <a:rPr lang="en-US" sz="2400"/>
              <a:t>Provide all relevant evidence.</a:t>
            </a:r>
          </a:p>
          <a:p>
            <a:endParaRPr lang="en-US" sz="2400"/>
          </a:p>
          <a:p>
            <a:r>
              <a:rPr lang="en-US" sz="2400"/>
              <a:t>	Pictures – High res, provide relevance</a:t>
            </a:r>
          </a:p>
          <a:p>
            <a:r>
              <a:rPr lang="en-US" sz="2400"/>
              <a:t>	Timelines – very important, be as detailed as possible</a:t>
            </a:r>
          </a:p>
        </p:txBody>
      </p:sp>
    </p:spTree>
    <p:extLst>
      <p:ext uri="{BB962C8B-B14F-4D97-AF65-F5344CB8AC3E}">
        <p14:creationId xmlns:p14="http://schemas.microsoft.com/office/powerpoint/2010/main" val="414140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anim calcmode="lin" valueType="num">
                                      <p:cBhvr>
                                        <p:cTn id="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1000"/>
                                        <p:tgtEl>
                                          <p:spTgt spid="3">
                                            <p:txEl>
                                              <p:pRg st="8" end="8"/>
                                            </p:txEl>
                                          </p:spTgt>
                                        </p:tgtEl>
                                      </p:cBhvr>
                                    </p:animEffect>
                                    <p:anim calcmode="lin" valueType="num">
                                      <p:cBhvr>
                                        <p:cTn id="3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1000"/>
                                        <p:tgtEl>
                                          <p:spTgt spid="3">
                                            <p:txEl>
                                              <p:pRg st="9" end="9"/>
                                            </p:txEl>
                                          </p:spTgt>
                                        </p:tgtEl>
                                      </p:cBhvr>
                                    </p:animEffect>
                                    <p:anim calcmode="lin" valueType="num">
                                      <p:cBhvr>
                                        <p:cTn id="4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F80AE-E648-A011-CA20-1BC62899955E}"/>
              </a:ext>
            </a:extLst>
          </p:cNvPr>
          <p:cNvSpPr>
            <a:spLocks noGrp="1"/>
          </p:cNvSpPr>
          <p:nvPr>
            <p:ph type="title"/>
          </p:nvPr>
        </p:nvSpPr>
        <p:spPr/>
        <p:txBody>
          <a:bodyPr/>
          <a:lstStyle/>
          <a:p>
            <a:r>
              <a:rPr lang="en-US"/>
              <a:t>A good brief…</a:t>
            </a:r>
          </a:p>
        </p:txBody>
      </p:sp>
      <p:sp>
        <p:nvSpPr>
          <p:cNvPr id="3" name="TextBox 2">
            <a:extLst>
              <a:ext uri="{FF2B5EF4-FFF2-40B4-BE49-F238E27FC236}">
                <a16:creationId xmlns:a16="http://schemas.microsoft.com/office/drawing/2014/main" id="{B83DE7D4-5839-24CA-C2A9-D27442F7A029}"/>
              </a:ext>
            </a:extLst>
          </p:cNvPr>
          <p:cNvSpPr txBox="1">
            <a:spLocks/>
          </p:cNvSpPr>
          <p:nvPr/>
        </p:nvSpPr>
        <p:spPr>
          <a:xfrm>
            <a:off x="838200" y="1517650"/>
            <a:ext cx="9971934" cy="3539430"/>
          </a:xfrm>
          <a:prstGeom prst="rect">
            <a:avLst/>
          </a:prstGeom>
          <a:noFill/>
        </p:spPr>
        <p:txBody>
          <a:bodyPr wrap="square" rtlCol="0">
            <a:spAutoFit/>
          </a:bodyPr>
          <a:lstStyle/>
          <a:p>
            <a:pPr marL="285750" indent="-285750">
              <a:buFont typeface="Arial" panose="020B0604020202020204" pitchFamily="34" charset="0"/>
              <a:buChar char="•"/>
            </a:pPr>
            <a:r>
              <a:rPr lang="en-US" sz="3200"/>
              <a:t>Contains all pertinent information for your case</a:t>
            </a:r>
          </a:p>
          <a:p>
            <a:pPr marL="742950" lvl="1" indent="-285750">
              <a:buFont typeface="Arial" panose="020B0604020202020204" pitchFamily="34" charset="0"/>
              <a:buChar char="•"/>
            </a:pPr>
            <a:r>
              <a:rPr lang="en-US" sz="3200"/>
              <a:t>States, </a:t>
            </a:r>
            <a:r>
              <a:rPr lang="en-US" sz="3200" b="1"/>
              <a:t>clearly</a:t>
            </a:r>
            <a:r>
              <a:rPr lang="en-US" sz="3200"/>
              <a:t>, your position(s) each issue(s) before the Council</a:t>
            </a:r>
          </a:p>
          <a:p>
            <a:pPr marL="742950" lvl="1" indent="-285750">
              <a:buFont typeface="Arial" panose="020B0604020202020204" pitchFamily="34" charset="0"/>
              <a:buChar char="•"/>
            </a:pPr>
            <a:r>
              <a:rPr lang="en-US" sz="3200"/>
              <a:t>Makes </a:t>
            </a:r>
            <a:r>
              <a:rPr lang="en-US" sz="3200" b="1"/>
              <a:t>direct and obvious</a:t>
            </a:r>
            <a:r>
              <a:rPr lang="en-US" sz="3200"/>
              <a:t> requests of the Council</a:t>
            </a:r>
          </a:p>
          <a:p>
            <a:pPr marL="285750" indent="-285750">
              <a:buFont typeface="Arial" panose="020B0604020202020204" pitchFamily="34" charset="0"/>
              <a:buChar char="•"/>
            </a:pPr>
            <a:r>
              <a:rPr lang="en-US" sz="3200"/>
              <a:t>Is well organized and easy to navigate</a:t>
            </a:r>
          </a:p>
          <a:p>
            <a:pPr marL="285750" indent="-285750">
              <a:buFont typeface="Arial" panose="020B0604020202020204" pitchFamily="34" charset="0"/>
              <a:buChar char="•"/>
            </a:pPr>
            <a:r>
              <a:rPr lang="en-US" sz="3200"/>
              <a:t>Uses clear data representation – Charts/Graphs/etc.</a:t>
            </a:r>
          </a:p>
          <a:p>
            <a:endParaRPr lang="en-US" sz="3200"/>
          </a:p>
        </p:txBody>
      </p:sp>
      <p:sp>
        <p:nvSpPr>
          <p:cNvPr id="4" name="TextBox 3">
            <a:extLst>
              <a:ext uri="{FF2B5EF4-FFF2-40B4-BE49-F238E27FC236}">
                <a16:creationId xmlns:a16="http://schemas.microsoft.com/office/drawing/2014/main" id="{27132796-9D81-357B-9424-11B7350B6958}"/>
              </a:ext>
            </a:extLst>
          </p:cNvPr>
          <p:cNvSpPr txBox="1"/>
          <p:nvPr/>
        </p:nvSpPr>
        <p:spPr>
          <a:xfrm>
            <a:off x="838200" y="5057080"/>
            <a:ext cx="9971934" cy="1569660"/>
          </a:xfrm>
          <a:prstGeom prst="rect">
            <a:avLst/>
          </a:prstGeom>
          <a:noFill/>
        </p:spPr>
        <p:txBody>
          <a:bodyPr wrap="square" rtlCol="0">
            <a:spAutoFit/>
          </a:bodyPr>
          <a:lstStyle/>
          <a:p>
            <a:pPr marL="285750" indent="-285750">
              <a:buFont typeface="Arial" panose="020B0604020202020204" pitchFamily="34" charset="0"/>
              <a:buChar char="•"/>
            </a:pPr>
            <a:r>
              <a:rPr lang="en-US" sz="3200"/>
              <a:t>Is brief</a:t>
            </a:r>
          </a:p>
          <a:p>
            <a:endParaRPr lang="en-US" sz="3200"/>
          </a:p>
          <a:p>
            <a:endParaRPr lang="en-US" sz="3200"/>
          </a:p>
        </p:txBody>
      </p:sp>
    </p:spTree>
    <p:extLst>
      <p:ext uri="{BB962C8B-B14F-4D97-AF65-F5344CB8AC3E}">
        <p14:creationId xmlns:p14="http://schemas.microsoft.com/office/powerpoint/2010/main" val="208456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5229-55CB-6462-0F28-0981287F7D74}"/>
              </a:ext>
            </a:extLst>
          </p:cNvPr>
          <p:cNvSpPr>
            <a:spLocks noGrp="1"/>
          </p:cNvSpPr>
          <p:nvPr>
            <p:ph type="title"/>
          </p:nvPr>
        </p:nvSpPr>
        <p:spPr/>
        <p:txBody>
          <a:bodyPr/>
          <a:lstStyle/>
          <a:p>
            <a:r>
              <a:rPr lang="en-US"/>
              <a:t>A good brief…</a:t>
            </a:r>
          </a:p>
        </p:txBody>
      </p:sp>
      <p:sp>
        <p:nvSpPr>
          <p:cNvPr id="3" name="TextBox 2">
            <a:extLst>
              <a:ext uri="{FF2B5EF4-FFF2-40B4-BE49-F238E27FC236}">
                <a16:creationId xmlns:a16="http://schemas.microsoft.com/office/drawing/2014/main" id="{B89D1646-8D74-1A83-56A4-7CBF6C1DB21F}"/>
              </a:ext>
            </a:extLst>
          </p:cNvPr>
          <p:cNvSpPr txBox="1">
            <a:spLocks/>
          </p:cNvSpPr>
          <p:nvPr/>
        </p:nvSpPr>
        <p:spPr>
          <a:xfrm>
            <a:off x="838200" y="1492250"/>
            <a:ext cx="9971934" cy="3539430"/>
          </a:xfrm>
          <a:prstGeom prst="rect">
            <a:avLst/>
          </a:prstGeom>
          <a:noFill/>
        </p:spPr>
        <p:txBody>
          <a:bodyPr wrap="square" rtlCol="0">
            <a:spAutoFit/>
          </a:bodyPr>
          <a:lstStyle/>
          <a:p>
            <a:pPr marL="285750" indent="-285750">
              <a:buFont typeface="Arial" panose="020B0604020202020204" pitchFamily="34" charset="0"/>
              <a:buChar char="•"/>
            </a:pPr>
            <a:r>
              <a:rPr lang="en-US" sz="3200" strike="sngStrike"/>
              <a:t>Contains all pertinent information for your case</a:t>
            </a:r>
          </a:p>
          <a:p>
            <a:pPr marL="742950" lvl="1" indent="-285750">
              <a:buFont typeface="Arial" panose="020B0604020202020204" pitchFamily="34" charset="0"/>
              <a:buChar char="•"/>
            </a:pPr>
            <a:r>
              <a:rPr lang="en-US" sz="3200" strike="sngStrike"/>
              <a:t>States, </a:t>
            </a:r>
            <a:r>
              <a:rPr lang="en-US" sz="3200" b="1" strike="sngStrike"/>
              <a:t>clearly</a:t>
            </a:r>
            <a:r>
              <a:rPr lang="en-US" sz="3200" strike="sngStrike"/>
              <a:t>, your position(s) each issue(s) before the Council</a:t>
            </a:r>
          </a:p>
          <a:p>
            <a:pPr marL="742950" lvl="1" indent="-285750">
              <a:buFont typeface="Arial" panose="020B0604020202020204" pitchFamily="34" charset="0"/>
              <a:buChar char="•"/>
            </a:pPr>
            <a:r>
              <a:rPr lang="en-US" sz="3200" strike="sngStrike"/>
              <a:t>Makes </a:t>
            </a:r>
            <a:r>
              <a:rPr lang="en-US" sz="3200" b="1" strike="sngStrike"/>
              <a:t>direct and obvious</a:t>
            </a:r>
            <a:r>
              <a:rPr lang="en-US" sz="3200" strike="sngStrike"/>
              <a:t> requests of the Council</a:t>
            </a:r>
          </a:p>
          <a:p>
            <a:pPr marL="285750" indent="-285750">
              <a:buFont typeface="Arial" panose="020B0604020202020204" pitchFamily="34" charset="0"/>
              <a:buChar char="•"/>
            </a:pPr>
            <a:r>
              <a:rPr lang="en-US" sz="3200"/>
              <a:t>Is well organized and easy to navigate</a:t>
            </a:r>
          </a:p>
          <a:p>
            <a:pPr marL="285750" indent="-285750">
              <a:buFont typeface="Arial" panose="020B0604020202020204" pitchFamily="34" charset="0"/>
              <a:buChar char="•"/>
            </a:pPr>
            <a:r>
              <a:rPr lang="en-US" sz="3200"/>
              <a:t>Uses clear data representation – Charts/Graphs/etc.</a:t>
            </a:r>
          </a:p>
          <a:p>
            <a:endParaRPr lang="en-US" sz="3200"/>
          </a:p>
        </p:txBody>
      </p:sp>
      <p:sp>
        <p:nvSpPr>
          <p:cNvPr id="4" name="TextBox 3">
            <a:extLst>
              <a:ext uri="{FF2B5EF4-FFF2-40B4-BE49-F238E27FC236}">
                <a16:creationId xmlns:a16="http://schemas.microsoft.com/office/drawing/2014/main" id="{26CAF274-0DAD-2412-5FB3-BD5232B20BCC}"/>
              </a:ext>
            </a:extLst>
          </p:cNvPr>
          <p:cNvSpPr txBox="1"/>
          <p:nvPr/>
        </p:nvSpPr>
        <p:spPr>
          <a:xfrm>
            <a:off x="838200" y="5208588"/>
            <a:ext cx="9971934" cy="1569660"/>
          </a:xfrm>
          <a:prstGeom prst="rect">
            <a:avLst/>
          </a:prstGeom>
          <a:noFill/>
        </p:spPr>
        <p:txBody>
          <a:bodyPr wrap="square" rtlCol="0">
            <a:spAutoFit/>
          </a:bodyPr>
          <a:lstStyle/>
          <a:p>
            <a:pPr marL="285750" indent="-285750">
              <a:buFont typeface="Arial" panose="020B0604020202020204" pitchFamily="34" charset="0"/>
              <a:buChar char="•"/>
            </a:pPr>
            <a:r>
              <a:rPr lang="en-US" sz="3200"/>
              <a:t>Is brief</a:t>
            </a:r>
          </a:p>
          <a:p>
            <a:endParaRPr lang="en-US" sz="3200"/>
          </a:p>
          <a:p>
            <a:endParaRPr lang="en-US" sz="3200"/>
          </a:p>
        </p:txBody>
      </p:sp>
    </p:spTree>
    <p:extLst>
      <p:ext uri="{BB962C8B-B14F-4D97-AF65-F5344CB8AC3E}">
        <p14:creationId xmlns:p14="http://schemas.microsoft.com/office/powerpoint/2010/main" val="3509817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6B5EA-6EB2-C2E1-172E-5BB3F82D5E17}"/>
              </a:ext>
            </a:extLst>
          </p:cNvPr>
          <p:cNvSpPr>
            <a:spLocks noGrp="1"/>
          </p:cNvSpPr>
          <p:nvPr>
            <p:ph type="title"/>
          </p:nvPr>
        </p:nvSpPr>
        <p:spPr>
          <a:xfrm>
            <a:off x="838200" y="111830"/>
            <a:ext cx="10515600" cy="748245"/>
          </a:xfrm>
        </p:spPr>
        <p:txBody>
          <a:bodyPr/>
          <a:lstStyle/>
          <a:p>
            <a:r>
              <a:rPr lang="en-US"/>
              <a:t>Organized &amp; Easy to Navigate</a:t>
            </a:r>
          </a:p>
        </p:txBody>
      </p:sp>
      <p:sp>
        <p:nvSpPr>
          <p:cNvPr id="3" name="TextBox 2">
            <a:extLst>
              <a:ext uri="{FF2B5EF4-FFF2-40B4-BE49-F238E27FC236}">
                <a16:creationId xmlns:a16="http://schemas.microsoft.com/office/drawing/2014/main" id="{24E9CE20-DD27-A42F-810D-FCD37F716604}"/>
              </a:ext>
            </a:extLst>
          </p:cNvPr>
          <p:cNvSpPr txBox="1">
            <a:spLocks/>
          </p:cNvSpPr>
          <p:nvPr/>
        </p:nvSpPr>
        <p:spPr>
          <a:xfrm>
            <a:off x="5572494" y="914723"/>
            <a:ext cx="1047010" cy="523220"/>
          </a:xfrm>
          <a:prstGeom prst="rect">
            <a:avLst/>
          </a:prstGeom>
          <a:noFill/>
        </p:spPr>
        <p:txBody>
          <a:bodyPr wrap="square" rtlCol="0">
            <a:spAutoFit/>
          </a:bodyPr>
          <a:lstStyle/>
          <a:p>
            <a:pPr algn="ctr"/>
            <a:r>
              <a:rPr lang="en-US" sz="2800"/>
              <a:t>Intro</a:t>
            </a:r>
          </a:p>
        </p:txBody>
      </p:sp>
      <p:sp>
        <p:nvSpPr>
          <p:cNvPr id="4" name="TextBox 3">
            <a:extLst>
              <a:ext uri="{FF2B5EF4-FFF2-40B4-BE49-F238E27FC236}">
                <a16:creationId xmlns:a16="http://schemas.microsoft.com/office/drawing/2014/main" id="{A17F5F3E-5FD0-B54A-4666-9FA10816E315}"/>
              </a:ext>
            </a:extLst>
          </p:cNvPr>
          <p:cNvSpPr txBox="1">
            <a:spLocks/>
          </p:cNvSpPr>
          <p:nvPr/>
        </p:nvSpPr>
        <p:spPr>
          <a:xfrm>
            <a:off x="4746995" y="2110083"/>
            <a:ext cx="2698010" cy="523220"/>
          </a:xfrm>
          <a:prstGeom prst="rect">
            <a:avLst/>
          </a:prstGeom>
          <a:noFill/>
        </p:spPr>
        <p:txBody>
          <a:bodyPr wrap="square" rtlCol="0">
            <a:spAutoFit/>
          </a:bodyPr>
          <a:lstStyle/>
          <a:p>
            <a:pPr algn="ctr"/>
            <a:r>
              <a:rPr lang="en-US" sz="2800"/>
              <a:t>Details of Case</a:t>
            </a:r>
          </a:p>
        </p:txBody>
      </p:sp>
      <p:sp>
        <p:nvSpPr>
          <p:cNvPr id="5" name="TextBox 4">
            <a:extLst>
              <a:ext uri="{FF2B5EF4-FFF2-40B4-BE49-F238E27FC236}">
                <a16:creationId xmlns:a16="http://schemas.microsoft.com/office/drawing/2014/main" id="{99AEC730-A6A7-385B-EA62-520933AFCEB6}"/>
              </a:ext>
            </a:extLst>
          </p:cNvPr>
          <p:cNvSpPr txBox="1">
            <a:spLocks/>
          </p:cNvSpPr>
          <p:nvPr/>
        </p:nvSpPr>
        <p:spPr>
          <a:xfrm>
            <a:off x="4426319" y="3333103"/>
            <a:ext cx="3339360" cy="523220"/>
          </a:xfrm>
          <a:prstGeom prst="rect">
            <a:avLst/>
          </a:prstGeom>
          <a:noFill/>
        </p:spPr>
        <p:txBody>
          <a:bodyPr wrap="square" rtlCol="0">
            <a:spAutoFit/>
          </a:bodyPr>
          <a:lstStyle/>
          <a:p>
            <a:pPr algn="ctr"/>
            <a:r>
              <a:rPr lang="en-US" sz="2800"/>
              <a:t>Asks of Each Detail</a:t>
            </a:r>
          </a:p>
        </p:txBody>
      </p:sp>
      <p:sp>
        <p:nvSpPr>
          <p:cNvPr id="6" name="TextBox 5">
            <a:extLst>
              <a:ext uri="{FF2B5EF4-FFF2-40B4-BE49-F238E27FC236}">
                <a16:creationId xmlns:a16="http://schemas.microsoft.com/office/drawing/2014/main" id="{889E3594-7FE7-77BE-ECC6-C763D31E3BE8}"/>
              </a:ext>
            </a:extLst>
          </p:cNvPr>
          <p:cNvSpPr txBox="1">
            <a:spLocks/>
          </p:cNvSpPr>
          <p:nvPr/>
        </p:nvSpPr>
        <p:spPr>
          <a:xfrm>
            <a:off x="4464232" y="4499739"/>
            <a:ext cx="3263529" cy="523220"/>
          </a:xfrm>
          <a:prstGeom prst="rect">
            <a:avLst/>
          </a:prstGeom>
          <a:noFill/>
        </p:spPr>
        <p:txBody>
          <a:bodyPr wrap="square" rtlCol="0">
            <a:spAutoFit/>
          </a:bodyPr>
          <a:lstStyle/>
          <a:p>
            <a:pPr algn="ctr"/>
            <a:r>
              <a:rPr lang="en-US" sz="2800"/>
              <a:t>Exhibits &amp; Graphs</a:t>
            </a:r>
          </a:p>
        </p:txBody>
      </p:sp>
      <p:sp>
        <p:nvSpPr>
          <p:cNvPr id="7" name="Arrow: Right 6">
            <a:extLst>
              <a:ext uri="{FF2B5EF4-FFF2-40B4-BE49-F238E27FC236}">
                <a16:creationId xmlns:a16="http://schemas.microsoft.com/office/drawing/2014/main" id="{F73D402F-6F97-1830-F04D-ADE8D674BB8C}"/>
              </a:ext>
            </a:extLst>
          </p:cNvPr>
          <p:cNvSpPr/>
          <p:nvPr/>
        </p:nvSpPr>
        <p:spPr>
          <a:xfrm rot="5400000">
            <a:off x="5784847" y="1457940"/>
            <a:ext cx="622300" cy="5823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Arrow: Right 7">
            <a:extLst>
              <a:ext uri="{FF2B5EF4-FFF2-40B4-BE49-F238E27FC236}">
                <a16:creationId xmlns:a16="http://schemas.microsoft.com/office/drawing/2014/main" id="{E0D5E7CC-6F5C-4ED9-A961-A8CCE0F444A9}"/>
              </a:ext>
            </a:extLst>
          </p:cNvPr>
          <p:cNvSpPr/>
          <p:nvPr/>
        </p:nvSpPr>
        <p:spPr>
          <a:xfrm rot="5400000">
            <a:off x="5784843" y="2703139"/>
            <a:ext cx="622300" cy="5823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Arrow: Right 8">
            <a:extLst>
              <a:ext uri="{FF2B5EF4-FFF2-40B4-BE49-F238E27FC236}">
                <a16:creationId xmlns:a16="http://schemas.microsoft.com/office/drawing/2014/main" id="{648FB528-155A-84E2-B530-D5CC2F855BA1}"/>
              </a:ext>
            </a:extLst>
          </p:cNvPr>
          <p:cNvSpPr/>
          <p:nvPr/>
        </p:nvSpPr>
        <p:spPr>
          <a:xfrm rot="5400000">
            <a:off x="5784850" y="3876320"/>
            <a:ext cx="622300" cy="5823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FD625079-1EDE-B258-EEE0-D778D337D143}"/>
              </a:ext>
            </a:extLst>
          </p:cNvPr>
          <p:cNvSpPr txBox="1">
            <a:spLocks/>
          </p:cNvSpPr>
          <p:nvPr/>
        </p:nvSpPr>
        <p:spPr>
          <a:xfrm>
            <a:off x="5099419" y="5546179"/>
            <a:ext cx="2132860" cy="523220"/>
          </a:xfrm>
          <a:prstGeom prst="rect">
            <a:avLst/>
          </a:prstGeom>
          <a:noFill/>
        </p:spPr>
        <p:txBody>
          <a:bodyPr wrap="square" rtlCol="0">
            <a:spAutoFit/>
          </a:bodyPr>
          <a:lstStyle/>
          <a:p>
            <a:pPr algn="ctr"/>
            <a:r>
              <a:rPr lang="en-US" sz="2800"/>
              <a:t>Conclusion</a:t>
            </a:r>
          </a:p>
        </p:txBody>
      </p:sp>
      <p:sp>
        <p:nvSpPr>
          <p:cNvPr id="11" name="Arrow: Right 10">
            <a:extLst>
              <a:ext uri="{FF2B5EF4-FFF2-40B4-BE49-F238E27FC236}">
                <a16:creationId xmlns:a16="http://schemas.microsoft.com/office/drawing/2014/main" id="{7C3AF899-A9BD-239A-9C93-8CED5636CF6B}"/>
              </a:ext>
            </a:extLst>
          </p:cNvPr>
          <p:cNvSpPr/>
          <p:nvPr/>
        </p:nvSpPr>
        <p:spPr>
          <a:xfrm rot="5400000">
            <a:off x="5784844" y="5042956"/>
            <a:ext cx="622300" cy="5823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83415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animBg="1"/>
      <p:bldP spid="9" grpId="0" animBg="1"/>
      <p:bldP spid="10"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E0642E-86E5-AAE9-EAF4-EE6415CAFAD7}"/>
              </a:ext>
            </a:extLst>
          </p:cNvPr>
          <p:cNvSpPr>
            <a:spLocks noGrp="1"/>
          </p:cNvSpPr>
          <p:nvPr>
            <p:ph type="title"/>
          </p:nvPr>
        </p:nvSpPr>
        <p:spPr>
          <a:xfrm>
            <a:off x="838200" y="111830"/>
            <a:ext cx="10515600" cy="748245"/>
          </a:xfrm>
        </p:spPr>
        <p:txBody>
          <a:bodyPr/>
          <a:lstStyle/>
          <a:p>
            <a:r>
              <a:rPr lang="en-US"/>
              <a:t>Organized &amp; Easy to Navigate</a:t>
            </a:r>
          </a:p>
        </p:txBody>
      </p:sp>
      <p:sp>
        <p:nvSpPr>
          <p:cNvPr id="4" name="TextBox 3">
            <a:extLst>
              <a:ext uri="{FF2B5EF4-FFF2-40B4-BE49-F238E27FC236}">
                <a16:creationId xmlns:a16="http://schemas.microsoft.com/office/drawing/2014/main" id="{6DACF806-B5D0-34F7-E74B-6757D74F2290}"/>
              </a:ext>
            </a:extLst>
          </p:cNvPr>
          <p:cNvSpPr txBox="1">
            <a:spLocks/>
          </p:cNvSpPr>
          <p:nvPr/>
        </p:nvSpPr>
        <p:spPr>
          <a:xfrm>
            <a:off x="3816350" y="2038767"/>
            <a:ext cx="4559300" cy="584775"/>
          </a:xfrm>
          <a:prstGeom prst="rect">
            <a:avLst/>
          </a:prstGeom>
          <a:noFill/>
        </p:spPr>
        <p:txBody>
          <a:bodyPr wrap="square" rtlCol="0">
            <a:spAutoFit/>
          </a:bodyPr>
          <a:lstStyle/>
          <a:p>
            <a:pPr algn="ctr"/>
            <a:r>
              <a:rPr lang="en-US" sz="3200"/>
              <a:t>Table of Contents</a:t>
            </a:r>
          </a:p>
        </p:txBody>
      </p:sp>
      <p:sp>
        <p:nvSpPr>
          <p:cNvPr id="5" name="TextBox 4">
            <a:extLst>
              <a:ext uri="{FF2B5EF4-FFF2-40B4-BE49-F238E27FC236}">
                <a16:creationId xmlns:a16="http://schemas.microsoft.com/office/drawing/2014/main" id="{F05ED6E1-3195-A59E-1068-5BC3ED943CB5}"/>
              </a:ext>
            </a:extLst>
          </p:cNvPr>
          <p:cNvSpPr txBox="1">
            <a:spLocks/>
          </p:cNvSpPr>
          <p:nvPr/>
        </p:nvSpPr>
        <p:spPr>
          <a:xfrm>
            <a:off x="4526147" y="4132497"/>
            <a:ext cx="3139706" cy="584775"/>
          </a:xfrm>
          <a:prstGeom prst="rect">
            <a:avLst/>
          </a:prstGeom>
          <a:noFill/>
        </p:spPr>
        <p:txBody>
          <a:bodyPr wrap="square" rtlCol="0">
            <a:spAutoFit/>
          </a:bodyPr>
          <a:lstStyle/>
          <a:p>
            <a:pPr algn="ctr"/>
            <a:r>
              <a:rPr lang="en-US" sz="3200"/>
              <a:t>Hyperlinks</a:t>
            </a:r>
          </a:p>
        </p:txBody>
      </p:sp>
      <p:sp>
        <p:nvSpPr>
          <p:cNvPr id="6" name="TextBox 5">
            <a:extLst>
              <a:ext uri="{FF2B5EF4-FFF2-40B4-BE49-F238E27FC236}">
                <a16:creationId xmlns:a16="http://schemas.microsoft.com/office/drawing/2014/main" id="{B355AA35-FA0D-6DFB-42D6-272877735A97}"/>
              </a:ext>
            </a:extLst>
          </p:cNvPr>
          <p:cNvSpPr txBox="1">
            <a:spLocks/>
          </p:cNvSpPr>
          <p:nvPr/>
        </p:nvSpPr>
        <p:spPr>
          <a:xfrm>
            <a:off x="4526147" y="3126527"/>
            <a:ext cx="3139706" cy="584775"/>
          </a:xfrm>
          <a:prstGeom prst="rect">
            <a:avLst/>
          </a:prstGeom>
          <a:noFill/>
        </p:spPr>
        <p:txBody>
          <a:bodyPr wrap="square" rtlCol="0">
            <a:spAutoFit/>
          </a:bodyPr>
          <a:lstStyle/>
          <a:p>
            <a:pPr algn="ctr"/>
            <a:r>
              <a:rPr lang="en-US" sz="3200"/>
              <a:t>&amp;</a:t>
            </a:r>
          </a:p>
        </p:txBody>
      </p:sp>
    </p:spTree>
    <p:extLst>
      <p:ext uri="{BB962C8B-B14F-4D97-AF65-F5344CB8AC3E}">
        <p14:creationId xmlns:p14="http://schemas.microsoft.com/office/powerpoint/2010/main" val="259887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AD411AF-7155-6C65-9720-90E0907772FB}"/>
              </a:ext>
            </a:extLst>
          </p:cNvPr>
          <p:cNvSpPr>
            <a:spLocks noGrp="1"/>
          </p:cNvSpPr>
          <p:nvPr>
            <p:ph type="title"/>
          </p:nvPr>
        </p:nvSpPr>
        <p:spPr>
          <a:xfrm>
            <a:off x="838200" y="111830"/>
            <a:ext cx="10515600" cy="748245"/>
          </a:xfrm>
        </p:spPr>
        <p:txBody>
          <a:bodyPr/>
          <a:lstStyle/>
          <a:p>
            <a:r>
              <a:rPr lang="en-US"/>
              <a:t>Organized &amp; Easy to Navigate</a:t>
            </a:r>
          </a:p>
        </p:txBody>
      </p:sp>
      <p:sp>
        <p:nvSpPr>
          <p:cNvPr id="4" name="TextBox 3">
            <a:extLst>
              <a:ext uri="{FF2B5EF4-FFF2-40B4-BE49-F238E27FC236}">
                <a16:creationId xmlns:a16="http://schemas.microsoft.com/office/drawing/2014/main" id="{7C3CD776-49F6-C1FF-9660-D481C98D346D}"/>
              </a:ext>
            </a:extLst>
          </p:cNvPr>
          <p:cNvSpPr txBox="1">
            <a:spLocks/>
          </p:cNvSpPr>
          <p:nvPr/>
        </p:nvSpPr>
        <p:spPr>
          <a:xfrm>
            <a:off x="1386329" y="1773963"/>
            <a:ext cx="8758940" cy="584775"/>
          </a:xfrm>
          <a:prstGeom prst="rect">
            <a:avLst/>
          </a:prstGeom>
          <a:noFill/>
        </p:spPr>
        <p:txBody>
          <a:bodyPr wrap="square" rtlCol="0">
            <a:spAutoFit/>
          </a:bodyPr>
          <a:lstStyle/>
          <a:p>
            <a:pPr algn="ctr"/>
            <a:r>
              <a:rPr lang="en-US" sz="3200"/>
              <a:t>Learn to use internal hyperlinking in Adobe PDF!</a:t>
            </a:r>
          </a:p>
        </p:txBody>
      </p:sp>
      <p:sp>
        <p:nvSpPr>
          <p:cNvPr id="5" name="TextBox 4">
            <a:extLst>
              <a:ext uri="{FF2B5EF4-FFF2-40B4-BE49-F238E27FC236}">
                <a16:creationId xmlns:a16="http://schemas.microsoft.com/office/drawing/2014/main" id="{1236068F-CE63-6A2B-0492-0C5A765D174A}"/>
              </a:ext>
            </a:extLst>
          </p:cNvPr>
          <p:cNvSpPr txBox="1">
            <a:spLocks/>
          </p:cNvSpPr>
          <p:nvPr/>
        </p:nvSpPr>
        <p:spPr>
          <a:xfrm>
            <a:off x="792347" y="2687852"/>
            <a:ext cx="9946906" cy="584775"/>
          </a:xfrm>
          <a:prstGeom prst="rect">
            <a:avLst/>
          </a:prstGeom>
          <a:noFill/>
        </p:spPr>
        <p:txBody>
          <a:bodyPr wrap="square" rtlCol="0">
            <a:spAutoFit/>
          </a:bodyPr>
          <a:lstStyle/>
          <a:p>
            <a:pPr algn="ctr"/>
            <a:r>
              <a:rPr lang="en-US" sz="3200">
                <a:hlinkClick r:id="rId2"/>
              </a:rPr>
              <a:t>Video Resource for Internal Hyperlinks</a:t>
            </a:r>
            <a:r>
              <a:rPr lang="en-US" sz="3200"/>
              <a:t> </a:t>
            </a:r>
          </a:p>
        </p:txBody>
      </p:sp>
      <p:sp>
        <p:nvSpPr>
          <p:cNvPr id="6" name="TextBox 5">
            <a:extLst>
              <a:ext uri="{FF2B5EF4-FFF2-40B4-BE49-F238E27FC236}">
                <a16:creationId xmlns:a16="http://schemas.microsoft.com/office/drawing/2014/main" id="{49EF268A-F0A5-0494-B341-3FE331D4DA09}"/>
              </a:ext>
            </a:extLst>
          </p:cNvPr>
          <p:cNvSpPr txBox="1">
            <a:spLocks/>
          </p:cNvSpPr>
          <p:nvPr/>
        </p:nvSpPr>
        <p:spPr>
          <a:xfrm>
            <a:off x="1071045" y="3715188"/>
            <a:ext cx="6771205" cy="2062103"/>
          </a:xfrm>
          <a:prstGeom prst="rect">
            <a:avLst/>
          </a:prstGeom>
          <a:noFill/>
        </p:spPr>
        <p:txBody>
          <a:bodyPr wrap="square" rtlCol="0">
            <a:spAutoFit/>
          </a:bodyPr>
          <a:lstStyle/>
          <a:p>
            <a:r>
              <a:rPr lang="en-US" sz="3200"/>
              <a:t>Allows panelists to quickly jump to: </a:t>
            </a:r>
          </a:p>
          <a:p>
            <a:pPr marL="914400" lvl="1" indent="-457200">
              <a:buFont typeface="Arial" panose="020B0604020202020204" pitchFamily="34" charset="0"/>
              <a:buChar char="•"/>
            </a:pPr>
            <a:r>
              <a:rPr lang="en-US" sz="3200"/>
              <a:t>relevant information</a:t>
            </a:r>
          </a:p>
          <a:p>
            <a:pPr marL="914400" lvl="1" indent="-457200">
              <a:buFont typeface="Arial" panose="020B0604020202020204" pitchFamily="34" charset="0"/>
              <a:buChar char="•"/>
            </a:pPr>
            <a:r>
              <a:rPr lang="en-US" sz="3200"/>
              <a:t>exhibits</a:t>
            </a:r>
          </a:p>
          <a:p>
            <a:pPr marL="914400" lvl="1" indent="-457200">
              <a:buFont typeface="Arial" panose="020B0604020202020204" pitchFamily="34" charset="0"/>
              <a:buChar char="•"/>
            </a:pPr>
            <a:r>
              <a:rPr lang="en-US" sz="3200"/>
              <a:t>charts &amp; graphs</a:t>
            </a:r>
          </a:p>
        </p:txBody>
      </p:sp>
      <p:sp>
        <p:nvSpPr>
          <p:cNvPr id="7" name="TextBox 6">
            <a:extLst>
              <a:ext uri="{FF2B5EF4-FFF2-40B4-BE49-F238E27FC236}">
                <a16:creationId xmlns:a16="http://schemas.microsoft.com/office/drawing/2014/main" id="{02C6AAAC-BEDB-6D87-92F6-6E164084FA2A}"/>
              </a:ext>
            </a:extLst>
          </p:cNvPr>
          <p:cNvSpPr txBox="1">
            <a:spLocks/>
          </p:cNvSpPr>
          <p:nvPr/>
        </p:nvSpPr>
        <p:spPr>
          <a:xfrm>
            <a:off x="4195947" y="860075"/>
            <a:ext cx="3139706" cy="584775"/>
          </a:xfrm>
          <a:prstGeom prst="rect">
            <a:avLst/>
          </a:prstGeom>
          <a:noFill/>
        </p:spPr>
        <p:txBody>
          <a:bodyPr wrap="square" rtlCol="0">
            <a:spAutoFit/>
          </a:bodyPr>
          <a:lstStyle/>
          <a:p>
            <a:pPr algn="ctr"/>
            <a:r>
              <a:rPr lang="en-US" sz="3200"/>
              <a:t>Hyperlinks</a:t>
            </a:r>
          </a:p>
        </p:txBody>
      </p:sp>
      <p:pic>
        <p:nvPicPr>
          <p:cNvPr id="9" name="Picture 8" descr="A qr code with a red and white sign&#10;&#10;Description automatically generated">
            <a:extLst>
              <a:ext uri="{FF2B5EF4-FFF2-40B4-BE49-F238E27FC236}">
                <a16:creationId xmlns:a16="http://schemas.microsoft.com/office/drawing/2014/main" id="{5D864A32-59F7-562C-D6B8-CC6ED9127293}"/>
              </a:ext>
            </a:extLst>
          </p:cNvPr>
          <p:cNvPicPr>
            <a:picLocks noChangeAspect="1"/>
          </p:cNvPicPr>
          <p:nvPr/>
        </p:nvPicPr>
        <p:blipFill>
          <a:blip r:embed="rId3"/>
          <a:stretch>
            <a:fillRect/>
          </a:stretch>
        </p:blipFill>
        <p:spPr>
          <a:xfrm>
            <a:off x="8714305" y="3272626"/>
            <a:ext cx="2639495" cy="2639495"/>
          </a:xfrm>
          <a:prstGeom prst="rect">
            <a:avLst/>
          </a:prstGeom>
        </p:spPr>
      </p:pic>
    </p:spTree>
    <p:extLst>
      <p:ext uri="{BB962C8B-B14F-4D97-AF65-F5344CB8AC3E}">
        <p14:creationId xmlns:p14="http://schemas.microsoft.com/office/powerpoint/2010/main" val="219907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additive="base">
                                        <p:cTn id="3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build="p"/>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A212C-4FF8-1EB7-8399-055F553FD294}"/>
              </a:ext>
            </a:extLst>
          </p:cNvPr>
          <p:cNvSpPr>
            <a:spLocks noGrp="1"/>
          </p:cNvSpPr>
          <p:nvPr>
            <p:ph type="title"/>
          </p:nvPr>
        </p:nvSpPr>
        <p:spPr/>
        <p:txBody>
          <a:bodyPr/>
          <a:lstStyle/>
          <a:p>
            <a:r>
              <a:rPr lang="en-US"/>
              <a:t>A good brief…</a:t>
            </a:r>
          </a:p>
        </p:txBody>
      </p:sp>
      <p:sp>
        <p:nvSpPr>
          <p:cNvPr id="3" name="TextBox 2">
            <a:extLst>
              <a:ext uri="{FF2B5EF4-FFF2-40B4-BE49-F238E27FC236}">
                <a16:creationId xmlns:a16="http://schemas.microsoft.com/office/drawing/2014/main" id="{B48814E5-CBF8-2340-F03C-1E324986406C}"/>
              </a:ext>
            </a:extLst>
          </p:cNvPr>
          <p:cNvSpPr txBox="1">
            <a:spLocks/>
          </p:cNvSpPr>
          <p:nvPr/>
        </p:nvSpPr>
        <p:spPr>
          <a:xfrm>
            <a:off x="838200" y="1485900"/>
            <a:ext cx="9971934" cy="3539430"/>
          </a:xfrm>
          <a:prstGeom prst="rect">
            <a:avLst/>
          </a:prstGeom>
          <a:noFill/>
        </p:spPr>
        <p:txBody>
          <a:bodyPr wrap="square" rtlCol="0">
            <a:spAutoFit/>
          </a:bodyPr>
          <a:lstStyle/>
          <a:p>
            <a:pPr marL="285750" indent="-285750">
              <a:buFont typeface="Arial" panose="020B0604020202020204" pitchFamily="34" charset="0"/>
              <a:buChar char="•"/>
            </a:pPr>
            <a:r>
              <a:rPr lang="en-US" sz="3200" strike="sngStrike"/>
              <a:t>Contains all pertinent information for your case</a:t>
            </a:r>
          </a:p>
          <a:p>
            <a:pPr marL="742950" lvl="1" indent="-285750">
              <a:buFont typeface="Arial" panose="020B0604020202020204" pitchFamily="34" charset="0"/>
              <a:buChar char="•"/>
            </a:pPr>
            <a:r>
              <a:rPr lang="en-US" sz="3200" strike="sngStrike"/>
              <a:t>States, </a:t>
            </a:r>
            <a:r>
              <a:rPr lang="en-US" sz="3200" b="1" strike="sngStrike"/>
              <a:t>clearly</a:t>
            </a:r>
            <a:r>
              <a:rPr lang="en-US" sz="3200" strike="sngStrike"/>
              <a:t>, your position(s) each issue(s) before the Council</a:t>
            </a:r>
          </a:p>
          <a:p>
            <a:pPr marL="742950" lvl="1" indent="-285750">
              <a:buFont typeface="Arial" panose="020B0604020202020204" pitchFamily="34" charset="0"/>
              <a:buChar char="•"/>
            </a:pPr>
            <a:r>
              <a:rPr lang="en-US" sz="3200" strike="sngStrike"/>
              <a:t>Makes </a:t>
            </a:r>
            <a:r>
              <a:rPr lang="en-US" sz="3200" b="1" strike="sngStrike"/>
              <a:t>direct and obvious</a:t>
            </a:r>
            <a:r>
              <a:rPr lang="en-US" sz="3200" strike="sngStrike"/>
              <a:t> requests of the Council</a:t>
            </a:r>
          </a:p>
          <a:p>
            <a:pPr marL="285750" indent="-285750">
              <a:buFont typeface="Arial" panose="020B0604020202020204" pitchFamily="34" charset="0"/>
              <a:buChar char="•"/>
            </a:pPr>
            <a:r>
              <a:rPr lang="en-US" sz="3200"/>
              <a:t>Is well organized and easy to navigate</a:t>
            </a:r>
          </a:p>
          <a:p>
            <a:pPr marL="285750" indent="-285750">
              <a:buFont typeface="Arial" panose="020B0604020202020204" pitchFamily="34" charset="0"/>
              <a:buChar char="•"/>
            </a:pPr>
            <a:r>
              <a:rPr lang="en-US" sz="3200"/>
              <a:t>Uses clear data representation – Charts/Graphs/etc.</a:t>
            </a:r>
          </a:p>
          <a:p>
            <a:endParaRPr lang="en-US" sz="3200"/>
          </a:p>
        </p:txBody>
      </p:sp>
      <p:sp>
        <p:nvSpPr>
          <p:cNvPr id="4" name="TextBox 3">
            <a:extLst>
              <a:ext uri="{FF2B5EF4-FFF2-40B4-BE49-F238E27FC236}">
                <a16:creationId xmlns:a16="http://schemas.microsoft.com/office/drawing/2014/main" id="{A4D62145-DAC3-DAC2-6FAA-FC5315D9811F}"/>
              </a:ext>
            </a:extLst>
          </p:cNvPr>
          <p:cNvSpPr txBox="1"/>
          <p:nvPr/>
        </p:nvSpPr>
        <p:spPr>
          <a:xfrm>
            <a:off x="838200" y="5202238"/>
            <a:ext cx="9971934" cy="1569660"/>
          </a:xfrm>
          <a:prstGeom prst="rect">
            <a:avLst/>
          </a:prstGeom>
          <a:noFill/>
        </p:spPr>
        <p:txBody>
          <a:bodyPr wrap="square" rtlCol="0">
            <a:spAutoFit/>
          </a:bodyPr>
          <a:lstStyle/>
          <a:p>
            <a:pPr marL="285750" indent="-285750">
              <a:buFont typeface="Arial" panose="020B0604020202020204" pitchFamily="34" charset="0"/>
              <a:buChar char="•"/>
            </a:pPr>
            <a:r>
              <a:rPr lang="en-US" sz="3200"/>
              <a:t>Is brief</a:t>
            </a:r>
          </a:p>
          <a:p>
            <a:endParaRPr lang="en-US" sz="3200"/>
          </a:p>
          <a:p>
            <a:endParaRPr lang="en-US" sz="3200"/>
          </a:p>
        </p:txBody>
      </p:sp>
    </p:spTree>
    <p:extLst>
      <p:ext uri="{BB962C8B-B14F-4D97-AF65-F5344CB8AC3E}">
        <p14:creationId xmlns:p14="http://schemas.microsoft.com/office/powerpoint/2010/main" val="192384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A212C-4FF8-1EB7-8399-055F553FD294}"/>
              </a:ext>
            </a:extLst>
          </p:cNvPr>
          <p:cNvSpPr>
            <a:spLocks noGrp="1"/>
          </p:cNvSpPr>
          <p:nvPr>
            <p:ph type="title"/>
          </p:nvPr>
        </p:nvSpPr>
        <p:spPr/>
        <p:txBody>
          <a:bodyPr/>
          <a:lstStyle/>
          <a:p>
            <a:r>
              <a:rPr lang="en-US"/>
              <a:t>A good brief…</a:t>
            </a:r>
          </a:p>
        </p:txBody>
      </p:sp>
      <p:sp>
        <p:nvSpPr>
          <p:cNvPr id="3" name="TextBox 2">
            <a:extLst>
              <a:ext uri="{FF2B5EF4-FFF2-40B4-BE49-F238E27FC236}">
                <a16:creationId xmlns:a16="http://schemas.microsoft.com/office/drawing/2014/main" id="{B48814E5-CBF8-2340-F03C-1E324986406C}"/>
              </a:ext>
            </a:extLst>
          </p:cNvPr>
          <p:cNvSpPr txBox="1">
            <a:spLocks/>
          </p:cNvSpPr>
          <p:nvPr/>
        </p:nvSpPr>
        <p:spPr>
          <a:xfrm>
            <a:off x="838200" y="1485900"/>
            <a:ext cx="9971934" cy="3539430"/>
          </a:xfrm>
          <a:prstGeom prst="rect">
            <a:avLst/>
          </a:prstGeom>
          <a:noFill/>
        </p:spPr>
        <p:txBody>
          <a:bodyPr wrap="square" rtlCol="0">
            <a:spAutoFit/>
          </a:bodyPr>
          <a:lstStyle/>
          <a:p>
            <a:pPr marL="285750" indent="-285750">
              <a:buFont typeface="Arial" panose="020B0604020202020204" pitchFamily="34" charset="0"/>
              <a:buChar char="•"/>
            </a:pPr>
            <a:r>
              <a:rPr lang="en-US" sz="3200" strike="sngStrike"/>
              <a:t>Contains all pertinent information for your case</a:t>
            </a:r>
          </a:p>
          <a:p>
            <a:pPr marL="742950" lvl="1" indent="-285750">
              <a:buFont typeface="Arial" panose="020B0604020202020204" pitchFamily="34" charset="0"/>
              <a:buChar char="•"/>
            </a:pPr>
            <a:r>
              <a:rPr lang="en-US" sz="3200" strike="sngStrike"/>
              <a:t>States, </a:t>
            </a:r>
            <a:r>
              <a:rPr lang="en-US" sz="3200" b="1" strike="sngStrike"/>
              <a:t>clearly</a:t>
            </a:r>
            <a:r>
              <a:rPr lang="en-US" sz="3200" strike="sngStrike"/>
              <a:t>, your position(s) each issue(s) before the Council</a:t>
            </a:r>
          </a:p>
          <a:p>
            <a:pPr marL="742950" lvl="1" indent="-285750">
              <a:buFont typeface="Arial" panose="020B0604020202020204" pitchFamily="34" charset="0"/>
              <a:buChar char="•"/>
            </a:pPr>
            <a:r>
              <a:rPr lang="en-US" sz="3200" strike="sngStrike"/>
              <a:t>Makes </a:t>
            </a:r>
            <a:r>
              <a:rPr lang="en-US" sz="3200" b="1" strike="sngStrike"/>
              <a:t>direct and obvious</a:t>
            </a:r>
            <a:r>
              <a:rPr lang="en-US" sz="3200" strike="sngStrike"/>
              <a:t> requests of the Council</a:t>
            </a:r>
          </a:p>
          <a:p>
            <a:pPr marL="285750" indent="-285750">
              <a:buFont typeface="Arial" panose="020B0604020202020204" pitchFamily="34" charset="0"/>
              <a:buChar char="•"/>
            </a:pPr>
            <a:r>
              <a:rPr lang="en-US" sz="3200" strike="sngStrike"/>
              <a:t>Is well organized and easy to navigate</a:t>
            </a:r>
          </a:p>
          <a:p>
            <a:pPr marL="285750" indent="-285750">
              <a:buFont typeface="Arial" panose="020B0604020202020204" pitchFamily="34" charset="0"/>
              <a:buChar char="•"/>
            </a:pPr>
            <a:r>
              <a:rPr lang="en-US" sz="3200"/>
              <a:t>Uses clear data representation – Charts/Graphs/etc.</a:t>
            </a:r>
          </a:p>
          <a:p>
            <a:endParaRPr lang="en-US" sz="3200"/>
          </a:p>
        </p:txBody>
      </p:sp>
      <p:sp>
        <p:nvSpPr>
          <p:cNvPr id="4" name="TextBox 3">
            <a:extLst>
              <a:ext uri="{FF2B5EF4-FFF2-40B4-BE49-F238E27FC236}">
                <a16:creationId xmlns:a16="http://schemas.microsoft.com/office/drawing/2014/main" id="{A4D62145-DAC3-DAC2-6FAA-FC5315D9811F}"/>
              </a:ext>
            </a:extLst>
          </p:cNvPr>
          <p:cNvSpPr txBox="1"/>
          <p:nvPr/>
        </p:nvSpPr>
        <p:spPr>
          <a:xfrm>
            <a:off x="838200" y="5202238"/>
            <a:ext cx="9971934" cy="1569660"/>
          </a:xfrm>
          <a:prstGeom prst="rect">
            <a:avLst/>
          </a:prstGeom>
          <a:noFill/>
        </p:spPr>
        <p:txBody>
          <a:bodyPr wrap="square" rtlCol="0">
            <a:spAutoFit/>
          </a:bodyPr>
          <a:lstStyle/>
          <a:p>
            <a:pPr marL="285750" indent="-285750">
              <a:buFont typeface="Arial" panose="020B0604020202020204" pitchFamily="34" charset="0"/>
              <a:buChar char="•"/>
            </a:pPr>
            <a:r>
              <a:rPr lang="en-US" sz="3200"/>
              <a:t>Is brief</a:t>
            </a:r>
          </a:p>
          <a:p>
            <a:endParaRPr lang="en-US" sz="3200"/>
          </a:p>
          <a:p>
            <a:endParaRPr lang="en-US" sz="3200"/>
          </a:p>
        </p:txBody>
      </p:sp>
    </p:spTree>
    <p:extLst>
      <p:ext uri="{BB962C8B-B14F-4D97-AF65-F5344CB8AC3E}">
        <p14:creationId xmlns:p14="http://schemas.microsoft.com/office/powerpoint/2010/main" val="439001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5604B1-DE18-66F5-5ED8-A07F7E474181}"/>
              </a:ext>
            </a:extLst>
          </p:cNvPr>
          <p:cNvSpPr txBox="1">
            <a:spLocks/>
          </p:cNvSpPr>
          <p:nvPr/>
        </p:nvSpPr>
        <p:spPr>
          <a:xfrm>
            <a:off x="2407444" y="1997839"/>
            <a:ext cx="7377112" cy="2862322"/>
          </a:xfrm>
          <a:prstGeom prst="rect">
            <a:avLst/>
          </a:prstGeom>
          <a:noFill/>
        </p:spPr>
        <p:txBody>
          <a:bodyPr wrap="square" rtlCol="0">
            <a:spAutoFit/>
          </a:bodyPr>
          <a:lstStyle/>
          <a:p>
            <a:pPr algn="ctr"/>
            <a:r>
              <a:rPr lang="en-US" sz="3600"/>
              <a:t>Charts &amp; Graphs Should be Obvious</a:t>
            </a:r>
          </a:p>
          <a:p>
            <a:pPr algn="ctr"/>
            <a:endParaRPr lang="en-US" sz="3600"/>
          </a:p>
          <a:p>
            <a:pPr algn="ctr"/>
            <a:r>
              <a:rPr lang="en-US" sz="3600"/>
              <a:t>Label Data Points</a:t>
            </a:r>
          </a:p>
          <a:p>
            <a:pPr algn="ctr"/>
            <a:endParaRPr lang="en-US" sz="3600"/>
          </a:p>
          <a:p>
            <a:pPr algn="ctr"/>
            <a:r>
              <a:rPr lang="en-US" sz="3600"/>
              <a:t>Be Relevant to the Case</a:t>
            </a:r>
          </a:p>
        </p:txBody>
      </p:sp>
      <p:sp>
        <p:nvSpPr>
          <p:cNvPr id="6" name="Title 1">
            <a:extLst>
              <a:ext uri="{FF2B5EF4-FFF2-40B4-BE49-F238E27FC236}">
                <a16:creationId xmlns:a16="http://schemas.microsoft.com/office/drawing/2014/main" id="{2C42743B-3BA5-9D93-9856-5215BD69C4DE}"/>
              </a:ext>
            </a:extLst>
          </p:cNvPr>
          <p:cNvSpPr>
            <a:spLocks noGrp="1"/>
          </p:cNvSpPr>
          <p:nvPr>
            <p:ph type="title"/>
          </p:nvPr>
        </p:nvSpPr>
        <p:spPr>
          <a:xfrm>
            <a:off x="838200" y="-17463"/>
            <a:ext cx="10515600" cy="1325563"/>
          </a:xfrm>
        </p:spPr>
        <p:txBody>
          <a:bodyPr/>
          <a:lstStyle/>
          <a:p>
            <a:r>
              <a:rPr lang="en-US"/>
              <a:t>Clear Data Representation</a:t>
            </a:r>
          </a:p>
        </p:txBody>
      </p:sp>
    </p:spTree>
    <p:extLst>
      <p:ext uri="{BB962C8B-B14F-4D97-AF65-F5344CB8AC3E}">
        <p14:creationId xmlns:p14="http://schemas.microsoft.com/office/powerpoint/2010/main" val="289738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90F14-912D-1309-1B8D-D09796B42C16}"/>
              </a:ext>
            </a:extLst>
          </p:cNvPr>
          <p:cNvSpPr>
            <a:spLocks noGrp="1"/>
          </p:cNvSpPr>
          <p:nvPr>
            <p:ph type="title"/>
          </p:nvPr>
        </p:nvSpPr>
        <p:spPr>
          <a:xfrm>
            <a:off x="4782064" y="1139723"/>
            <a:ext cx="7309067" cy="2852737"/>
          </a:xfrm>
        </p:spPr>
        <p:txBody>
          <a:bodyPr/>
          <a:lstStyle/>
          <a:p>
            <a:r>
              <a:rPr lang="en-US"/>
              <a:t>Council on Industrial Relations</a:t>
            </a:r>
          </a:p>
        </p:txBody>
      </p:sp>
      <p:sp>
        <p:nvSpPr>
          <p:cNvPr id="3" name="Subtitle 2">
            <a:extLst>
              <a:ext uri="{FF2B5EF4-FFF2-40B4-BE49-F238E27FC236}">
                <a16:creationId xmlns:a16="http://schemas.microsoft.com/office/drawing/2014/main" id="{72A29E8C-C92B-80D6-EAD8-439CEE525D12}"/>
              </a:ext>
            </a:extLst>
          </p:cNvPr>
          <p:cNvSpPr>
            <a:spLocks noGrp="1"/>
          </p:cNvSpPr>
          <p:nvPr>
            <p:ph type="body" idx="1"/>
          </p:nvPr>
        </p:nvSpPr>
        <p:spPr/>
        <p:txBody>
          <a:bodyPr/>
          <a:lstStyle/>
          <a:p>
            <a:r>
              <a:rPr lang="en-US"/>
              <a:t>Brief Building 101</a:t>
            </a:r>
          </a:p>
        </p:txBody>
      </p:sp>
    </p:spTree>
    <p:extLst>
      <p:ext uri="{BB962C8B-B14F-4D97-AF65-F5344CB8AC3E}">
        <p14:creationId xmlns:p14="http://schemas.microsoft.com/office/powerpoint/2010/main" val="14523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5FD3C5F5-B1BB-68D1-9EAA-B984B0161FB6}"/>
              </a:ext>
            </a:extLst>
          </p:cNvPr>
          <p:cNvGraphicFramePr>
            <a:graphicFrameLocks/>
          </p:cNvGraphicFramePr>
          <p:nvPr>
            <p:extLst>
              <p:ext uri="{D42A27DB-BD31-4B8C-83A1-F6EECF244321}">
                <p14:modId xmlns:p14="http://schemas.microsoft.com/office/powerpoint/2010/main" val="1663212105"/>
              </p:ext>
            </p:extLst>
          </p:nvPr>
        </p:nvGraphicFramePr>
        <p:xfrm>
          <a:off x="2771775" y="1374775"/>
          <a:ext cx="6648450" cy="410845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1407528B-85C5-62EF-DA09-8A95B21E2271}"/>
              </a:ext>
            </a:extLst>
          </p:cNvPr>
          <p:cNvSpPr>
            <a:spLocks noGrp="1"/>
          </p:cNvSpPr>
          <p:nvPr>
            <p:ph type="title"/>
          </p:nvPr>
        </p:nvSpPr>
        <p:spPr>
          <a:xfrm>
            <a:off x="838200" y="-17463"/>
            <a:ext cx="10515600" cy="1325563"/>
          </a:xfrm>
        </p:spPr>
        <p:txBody>
          <a:bodyPr/>
          <a:lstStyle/>
          <a:p>
            <a:r>
              <a:rPr lang="en-US"/>
              <a:t>Clear Data Representation</a:t>
            </a:r>
          </a:p>
        </p:txBody>
      </p:sp>
    </p:spTree>
    <p:extLst>
      <p:ext uri="{BB962C8B-B14F-4D97-AF65-F5344CB8AC3E}">
        <p14:creationId xmlns:p14="http://schemas.microsoft.com/office/powerpoint/2010/main" val="340947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097919B-7F54-910A-FA80-39E784A9FB7B}"/>
              </a:ext>
            </a:extLst>
          </p:cNvPr>
          <p:cNvGraphicFramePr>
            <a:graphicFrameLocks/>
          </p:cNvGraphicFramePr>
          <p:nvPr>
            <p:extLst>
              <p:ext uri="{D42A27DB-BD31-4B8C-83A1-F6EECF244321}">
                <p14:modId xmlns:p14="http://schemas.microsoft.com/office/powerpoint/2010/main" val="668264496"/>
              </p:ext>
            </p:extLst>
          </p:nvPr>
        </p:nvGraphicFramePr>
        <p:xfrm>
          <a:off x="2043906" y="1227931"/>
          <a:ext cx="8104188" cy="4885614"/>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a:extLst>
              <a:ext uri="{FF2B5EF4-FFF2-40B4-BE49-F238E27FC236}">
                <a16:creationId xmlns:a16="http://schemas.microsoft.com/office/drawing/2014/main" id="{AE8A53A8-CCBC-319E-A447-936C2C98EBF8}"/>
              </a:ext>
            </a:extLst>
          </p:cNvPr>
          <p:cNvSpPr>
            <a:spLocks noGrp="1"/>
          </p:cNvSpPr>
          <p:nvPr>
            <p:ph type="title"/>
          </p:nvPr>
        </p:nvSpPr>
        <p:spPr>
          <a:xfrm>
            <a:off x="838200" y="-17463"/>
            <a:ext cx="10515600" cy="1325563"/>
          </a:xfrm>
        </p:spPr>
        <p:txBody>
          <a:bodyPr/>
          <a:lstStyle/>
          <a:p>
            <a:r>
              <a:rPr lang="en-US"/>
              <a:t>Clear Data Representation</a:t>
            </a:r>
          </a:p>
        </p:txBody>
      </p:sp>
    </p:spTree>
    <p:extLst>
      <p:ext uri="{BB962C8B-B14F-4D97-AF65-F5344CB8AC3E}">
        <p14:creationId xmlns:p14="http://schemas.microsoft.com/office/powerpoint/2010/main" val="155333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142D516-478D-F3CA-BBD8-0FEE60AC8594}"/>
              </a:ext>
            </a:extLst>
          </p:cNvPr>
          <p:cNvGraphicFramePr>
            <a:graphicFrameLocks/>
          </p:cNvGraphicFramePr>
          <p:nvPr>
            <p:extLst>
              <p:ext uri="{D42A27DB-BD31-4B8C-83A1-F6EECF244321}">
                <p14:modId xmlns:p14="http://schemas.microsoft.com/office/powerpoint/2010/main" val="3080275280"/>
              </p:ext>
            </p:extLst>
          </p:nvPr>
        </p:nvGraphicFramePr>
        <p:xfrm>
          <a:off x="2349500" y="1398588"/>
          <a:ext cx="74930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a:extLst>
              <a:ext uri="{FF2B5EF4-FFF2-40B4-BE49-F238E27FC236}">
                <a16:creationId xmlns:a16="http://schemas.microsoft.com/office/drawing/2014/main" id="{93E9DA5B-CCDE-6002-D450-A92F5D61ADCB}"/>
              </a:ext>
            </a:extLst>
          </p:cNvPr>
          <p:cNvSpPr txBox="1">
            <a:spLocks/>
          </p:cNvSpPr>
          <p:nvPr/>
        </p:nvSpPr>
        <p:spPr>
          <a:xfrm>
            <a:off x="838200" y="-174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panose="020B0604020202020204" pitchFamily="34" charset="0"/>
                <a:ea typeface="+mj-ea"/>
                <a:cs typeface="Arial" panose="020B0604020202020204" pitchFamily="34" charset="0"/>
              </a:defRPr>
            </a:lvl1pPr>
          </a:lstStyle>
          <a:p>
            <a:r>
              <a:rPr lang="en-US"/>
              <a:t>Clear Data Representation</a:t>
            </a:r>
          </a:p>
        </p:txBody>
      </p:sp>
    </p:spTree>
    <p:extLst>
      <p:ext uri="{BB962C8B-B14F-4D97-AF65-F5344CB8AC3E}">
        <p14:creationId xmlns:p14="http://schemas.microsoft.com/office/powerpoint/2010/main" val="319731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34B5C-08BE-14B8-4A30-08EA46A18D3D}"/>
              </a:ext>
            </a:extLst>
          </p:cNvPr>
          <p:cNvSpPr>
            <a:spLocks noGrp="1"/>
          </p:cNvSpPr>
          <p:nvPr>
            <p:ph type="title"/>
          </p:nvPr>
        </p:nvSpPr>
        <p:spPr>
          <a:xfrm>
            <a:off x="838200" y="-17463"/>
            <a:ext cx="10515600" cy="1325563"/>
          </a:xfrm>
        </p:spPr>
        <p:txBody>
          <a:bodyPr/>
          <a:lstStyle/>
          <a:p>
            <a:r>
              <a:rPr lang="en-US"/>
              <a:t>Clear Data Representation</a:t>
            </a:r>
          </a:p>
        </p:txBody>
      </p:sp>
      <p:graphicFrame>
        <p:nvGraphicFramePr>
          <p:cNvPr id="4" name="Chart 3">
            <a:extLst>
              <a:ext uri="{FF2B5EF4-FFF2-40B4-BE49-F238E27FC236}">
                <a16:creationId xmlns:a16="http://schemas.microsoft.com/office/drawing/2014/main" id="{D32522EB-B26C-C502-55E2-E6208ADA8E94}"/>
              </a:ext>
            </a:extLst>
          </p:cNvPr>
          <p:cNvGraphicFramePr>
            <a:graphicFrameLocks/>
          </p:cNvGraphicFramePr>
          <p:nvPr>
            <p:extLst>
              <p:ext uri="{D42A27DB-BD31-4B8C-83A1-F6EECF244321}">
                <p14:modId xmlns:p14="http://schemas.microsoft.com/office/powerpoint/2010/main" val="939726687"/>
              </p:ext>
            </p:extLst>
          </p:nvPr>
        </p:nvGraphicFramePr>
        <p:xfrm>
          <a:off x="2070139" y="1308100"/>
          <a:ext cx="8051722" cy="47442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623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34B5C-08BE-14B8-4A30-08EA46A18D3D}"/>
              </a:ext>
            </a:extLst>
          </p:cNvPr>
          <p:cNvSpPr>
            <a:spLocks noGrp="1"/>
          </p:cNvSpPr>
          <p:nvPr>
            <p:ph type="title"/>
          </p:nvPr>
        </p:nvSpPr>
        <p:spPr>
          <a:xfrm>
            <a:off x="838200" y="-17463"/>
            <a:ext cx="10515600" cy="1325563"/>
          </a:xfrm>
        </p:spPr>
        <p:txBody>
          <a:bodyPr/>
          <a:lstStyle/>
          <a:p>
            <a:r>
              <a:rPr lang="en-US"/>
              <a:t>Clear Data Representation</a:t>
            </a:r>
          </a:p>
        </p:txBody>
      </p:sp>
      <p:graphicFrame>
        <p:nvGraphicFramePr>
          <p:cNvPr id="3" name="Chart 2">
            <a:extLst>
              <a:ext uri="{FF2B5EF4-FFF2-40B4-BE49-F238E27FC236}">
                <a16:creationId xmlns:a16="http://schemas.microsoft.com/office/drawing/2014/main" id="{77326674-5877-B480-2AEC-4C3627252B0B}"/>
              </a:ext>
            </a:extLst>
          </p:cNvPr>
          <p:cNvGraphicFramePr>
            <a:graphicFrameLocks/>
          </p:cNvGraphicFramePr>
          <p:nvPr>
            <p:extLst>
              <p:ext uri="{D42A27DB-BD31-4B8C-83A1-F6EECF244321}">
                <p14:modId xmlns:p14="http://schemas.microsoft.com/office/powerpoint/2010/main" val="1053515298"/>
              </p:ext>
            </p:extLst>
          </p:nvPr>
        </p:nvGraphicFramePr>
        <p:xfrm>
          <a:off x="2324166" y="1165899"/>
          <a:ext cx="7543668" cy="45262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398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A212C-4FF8-1EB7-8399-055F553FD294}"/>
              </a:ext>
            </a:extLst>
          </p:cNvPr>
          <p:cNvSpPr>
            <a:spLocks noGrp="1"/>
          </p:cNvSpPr>
          <p:nvPr>
            <p:ph type="title"/>
          </p:nvPr>
        </p:nvSpPr>
        <p:spPr/>
        <p:txBody>
          <a:bodyPr/>
          <a:lstStyle/>
          <a:p>
            <a:r>
              <a:rPr lang="en-US"/>
              <a:t>A good brief…</a:t>
            </a:r>
          </a:p>
        </p:txBody>
      </p:sp>
      <p:sp>
        <p:nvSpPr>
          <p:cNvPr id="3" name="TextBox 2">
            <a:extLst>
              <a:ext uri="{FF2B5EF4-FFF2-40B4-BE49-F238E27FC236}">
                <a16:creationId xmlns:a16="http://schemas.microsoft.com/office/drawing/2014/main" id="{B48814E5-CBF8-2340-F03C-1E324986406C}"/>
              </a:ext>
            </a:extLst>
          </p:cNvPr>
          <p:cNvSpPr txBox="1">
            <a:spLocks/>
          </p:cNvSpPr>
          <p:nvPr/>
        </p:nvSpPr>
        <p:spPr>
          <a:xfrm>
            <a:off x="838200" y="1485900"/>
            <a:ext cx="9971934" cy="3539430"/>
          </a:xfrm>
          <a:prstGeom prst="rect">
            <a:avLst/>
          </a:prstGeom>
          <a:noFill/>
        </p:spPr>
        <p:txBody>
          <a:bodyPr wrap="square" rtlCol="0">
            <a:spAutoFit/>
          </a:bodyPr>
          <a:lstStyle/>
          <a:p>
            <a:pPr marL="285750" indent="-285750">
              <a:buFont typeface="Arial" panose="020B0604020202020204" pitchFamily="34" charset="0"/>
              <a:buChar char="•"/>
            </a:pPr>
            <a:r>
              <a:rPr lang="en-US" sz="3200" strike="sngStrike"/>
              <a:t>Contains all pertinent information for your case</a:t>
            </a:r>
          </a:p>
          <a:p>
            <a:pPr marL="742950" lvl="1" indent="-285750">
              <a:buFont typeface="Arial" panose="020B0604020202020204" pitchFamily="34" charset="0"/>
              <a:buChar char="•"/>
            </a:pPr>
            <a:r>
              <a:rPr lang="en-US" sz="3200" strike="sngStrike"/>
              <a:t>States, </a:t>
            </a:r>
            <a:r>
              <a:rPr lang="en-US" sz="3200" b="1" strike="sngStrike"/>
              <a:t>clearly</a:t>
            </a:r>
            <a:r>
              <a:rPr lang="en-US" sz="3200" strike="sngStrike"/>
              <a:t>, your position(s) each issue(s) before the Council</a:t>
            </a:r>
          </a:p>
          <a:p>
            <a:pPr marL="742950" lvl="1" indent="-285750">
              <a:buFont typeface="Arial" panose="020B0604020202020204" pitchFamily="34" charset="0"/>
              <a:buChar char="•"/>
            </a:pPr>
            <a:r>
              <a:rPr lang="en-US" sz="3200" strike="sngStrike"/>
              <a:t>Makes </a:t>
            </a:r>
            <a:r>
              <a:rPr lang="en-US" sz="3200" b="1" strike="sngStrike"/>
              <a:t>direct and obvious</a:t>
            </a:r>
            <a:r>
              <a:rPr lang="en-US" sz="3200" strike="sngStrike"/>
              <a:t> requests of the Council</a:t>
            </a:r>
          </a:p>
          <a:p>
            <a:pPr marL="285750" indent="-285750">
              <a:buFont typeface="Arial" panose="020B0604020202020204" pitchFamily="34" charset="0"/>
              <a:buChar char="•"/>
            </a:pPr>
            <a:r>
              <a:rPr lang="en-US" sz="3200" strike="sngStrike"/>
              <a:t>Is well organized and easy to navigate</a:t>
            </a:r>
          </a:p>
          <a:p>
            <a:pPr marL="285750" indent="-285750">
              <a:buFont typeface="Arial" panose="020B0604020202020204" pitchFamily="34" charset="0"/>
              <a:buChar char="•"/>
            </a:pPr>
            <a:r>
              <a:rPr lang="en-US" sz="3200"/>
              <a:t>Uses clear data representation – Charts/Graphs/etc.</a:t>
            </a:r>
          </a:p>
          <a:p>
            <a:endParaRPr lang="en-US" sz="3200"/>
          </a:p>
        </p:txBody>
      </p:sp>
      <p:sp>
        <p:nvSpPr>
          <p:cNvPr id="4" name="TextBox 3">
            <a:extLst>
              <a:ext uri="{FF2B5EF4-FFF2-40B4-BE49-F238E27FC236}">
                <a16:creationId xmlns:a16="http://schemas.microsoft.com/office/drawing/2014/main" id="{A4D62145-DAC3-DAC2-6FAA-FC5315D9811F}"/>
              </a:ext>
            </a:extLst>
          </p:cNvPr>
          <p:cNvSpPr txBox="1"/>
          <p:nvPr/>
        </p:nvSpPr>
        <p:spPr>
          <a:xfrm>
            <a:off x="838200" y="5202238"/>
            <a:ext cx="9971934" cy="1569660"/>
          </a:xfrm>
          <a:prstGeom prst="rect">
            <a:avLst/>
          </a:prstGeom>
          <a:noFill/>
        </p:spPr>
        <p:txBody>
          <a:bodyPr wrap="square" rtlCol="0">
            <a:spAutoFit/>
          </a:bodyPr>
          <a:lstStyle/>
          <a:p>
            <a:pPr marL="285750" indent="-285750">
              <a:buFont typeface="Arial" panose="020B0604020202020204" pitchFamily="34" charset="0"/>
              <a:buChar char="•"/>
            </a:pPr>
            <a:r>
              <a:rPr lang="en-US" sz="3200"/>
              <a:t>Is brief</a:t>
            </a:r>
          </a:p>
          <a:p>
            <a:endParaRPr lang="en-US" sz="3200"/>
          </a:p>
          <a:p>
            <a:endParaRPr lang="en-US" sz="3200"/>
          </a:p>
        </p:txBody>
      </p:sp>
    </p:spTree>
    <p:extLst>
      <p:ext uri="{BB962C8B-B14F-4D97-AF65-F5344CB8AC3E}">
        <p14:creationId xmlns:p14="http://schemas.microsoft.com/office/powerpoint/2010/main" val="146105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A212C-4FF8-1EB7-8399-055F553FD294}"/>
              </a:ext>
            </a:extLst>
          </p:cNvPr>
          <p:cNvSpPr>
            <a:spLocks noGrp="1"/>
          </p:cNvSpPr>
          <p:nvPr>
            <p:ph type="title"/>
          </p:nvPr>
        </p:nvSpPr>
        <p:spPr/>
        <p:txBody>
          <a:bodyPr/>
          <a:lstStyle/>
          <a:p>
            <a:r>
              <a:rPr lang="en-US"/>
              <a:t>A good brief…</a:t>
            </a:r>
          </a:p>
        </p:txBody>
      </p:sp>
      <p:sp>
        <p:nvSpPr>
          <p:cNvPr id="3" name="TextBox 2">
            <a:extLst>
              <a:ext uri="{FF2B5EF4-FFF2-40B4-BE49-F238E27FC236}">
                <a16:creationId xmlns:a16="http://schemas.microsoft.com/office/drawing/2014/main" id="{B48814E5-CBF8-2340-F03C-1E324986406C}"/>
              </a:ext>
            </a:extLst>
          </p:cNvPr>
          <p:cNvSpPr txBox="1">
            <a:spLocks/>
          </p:cNvSpPr>
          <p:nvPr/>
        </p:nvSpPr>
        <p:spPr>
          <a:xfrm>
            <a:off x="838200" y="1485900"/>
            <a:ext cx="9971934" cy="3539430"/>
          </a:xfrm>
          <a:prstGeom prst="rect">
            <a:avLst/>
          </a:prstGeom>
          <a:noFill/>
        </p:spPr>
        <p:txBody>
          <a:bodyPr wrap="square" rtlCol="0">
            <a:spAutoFit/>
          </a:bodyPr>
          <a:lstStyle/>
          <a:p>
            <a:pPr marL="285750" indent="-285750">
              <a:buFont typeface="Arial" panose="020B0604020202020204" pitchFamily="34" charset="0"/>
              <a:buChar char="•"/>
            </a:pPr>
            <a:r>
              <a:rPr lang="en-US" sz="3200" strike="sngStrike"/>
              <a:t>Contains all pertinent information for your case</a:t>
            </a:r>
          </a:p>
          <a:p>
            <a:pPr marL="742950" lvl="1" indent="-285750">
              <a:buFont typeface="Arial" panose="020B0604020202020204" pitchFamily="34" charset="0"/>
              <a:buChar char="•"/>
            </a:pPr>
            <a:r>
              <a:rPr lang="en-US" sz="3200" strike="sngStrike"/>
              <a:t>States, </a:t>
            </a:r>
            <a:r>
              <a:rPr lang="en-US" sz="3200" b="1" strike="sngStrike"/>
              <a:t>clearly</a:t>
            </a:r>
            <a:r>
              <a:rPr lang="en-US" sz="3200" strike="sngStrike"/>
              <a:t>, your position(s) each issue(s) before the Council</a:t>
            </a:r>
          </a:p>
          <a:p>
            <a:pPr marL="742950" lvl="1" indent="-285750">
              <a:buFont typeface="Arial" panose="020B0604020202020204" pitchFamily="34" charset="0"/>
              <a:buChar char="•"/>
            </a:pPr>
            <a:r>
              <a:rPr lang="en-US" sz="3200" strike="sngStrike"/>
              <a:t>Makes </a:t>
            </a:r>
            <a:r>
              <a:rPr lang="en-US" sz="3200" b="1" strike="sngStrike"/>
              <a:t>direct and obvious</a:t>
            </a:r>
            <a:r>
              <a:rPr lang="en-US" sz="3200" strike="sngStrike"/>
              <a:t> requests of the Council</a:t>
            </a:r>
          </a:p>
          <a:p>
            <a:pPr marL="285750" indent="-285750">
              <a:buFont typeface="Arial" panose="020B0604020202020204" pitchFamily="34" charset="0"/>
              <a:buChar char="•"/>
            </a:pPr>
            <a:r>
              <a:rPr lang="en-US" sz="3200" strike="sngStrike"/>
              <a:t>Is well organized and easy to navigate</a:t>
            </a:r>
          </a:p>
          <a:p>
            <a:pPr marL="285750" indent="-285750">
              <a:buFont typeface="Arial" panose="020B0604020202020204" pitchFamily="34" charset="0"/>
              <a:buChar char="•"/>
            </a:pPr>
            <a:r>
              <a:rPr lang="en-US" sz="3200" strike="sngStrike"/>
              <a:t>Uses clear data representation – Charts/Graphs/etc.</a:t>
            </a:r>
          </a:p>
          <a:p>
            <a:endParaRPr lang="en-US" sz="3200"/>
          </a:p>
        </p:txBody>
      </p:sp>
      <p:sp>
        <p:nvSpPr>
          <p:cNvPr id="4" name="TextBox 3">
            <a:extLst>
              <a:ext uri="{FF2B5EF4-FFF2-40B4-BE49-F238E27FC236}">
                <a16:creationId xmlns:a16="http://schemas.microsoft.com/office/drawing/2014/main" id="{A4D62145-DAC3-DAC2-6FAA-FC5315D9811F}"/>
              </a:ext>
            </a:extLst>
          </p:cNvPr>
          <p:cNvSpPr txBox="1"/>
          <p:nvPr/>
        </p:nvSpPr>
        <p:spPr>
          <a:xfrm>
            <a:off x="838200" y="5202238"/>
            <a:ext cx="9971934" cy="1569660"/>
          </a:xfrm>
          <a:prstGeom prst="rect">
            <a:avLst/>
          </a:prstGeom>
          <a:noFill/>
        </p:spPr>
        <p:txBody>
          <a:bodyPr wrap="square" rtlCol="0">
            <a:spAutoFit/>
          </a:bodyPr>
          <a:lstStyle/>
          <a:p>
            <a:pPr marL="285750" indent="-285750">
              <a:buFont typeface="Arial" panose="020B0604020202020204" pitchFamily="34" charset="0"/>
              <a:buChar char="•"/>
            </a:pPr>
            <a:r>
              <a:rPr lang="en-US" sz="3200"/>
              <a:t>Is brief</a:t>
            </a:r>
          </a:p>
          <a:p>
            <a:endParaRPr lang="en-US" sz="3200"/>
          </a:p>
          <a:p>
            <a:endParaRPr lang="en-US" sz="3200"/>
          </a:p>
        </p:txBody>
      </p:sp>
    </p:spTree>
    <p:extLst>
      <p:ext uri="{BB962C8B-B14F-4D97-AF65-F5344CB8AC3E}">
        <p14:creationId xmlns:p14="http://schemas.microsoft.com/office/powerpoint/2010/main" val="4292229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A212C-4FF8-1EB7-8399-055F553FD294}"/>
              </a:ext>
            </a:extLst>
          </p:cNvPr>
          <p:cNvSpPr>
            <a:spLocks noGrp="1"/>
          </p:cNvSpPr>
          <p:nvPr>
            <p:ph type="title"/>
          </p:nvPr>
        </p:nvSpPr>
        <p:spPr/>
        <p:txBody>
          <a:bodyPr/>
          <a:lstStyle/>
          <a:p>
            <a:r>
              <a:rPr lang="en-US"/>
              <a:t>A good brief…</a:t>
            </a:r>
          </a:p>
        </p:txBody>
      </p:sp>
      <p:sp>
        <p:nvSpPr>
          <p:cNvPr id="3" name="TextBox 2">
            <a:extLst>
              <a:ext uri="{FF2B5EF4-FFF2-40B4-BE49-F238E27FC236}">
                <a16:creationId xmlns:a16="http://schemas.microsoft.com/office/drawing/2014/main" id="{B48814E5-CBF8-2340-F03C-1E324986406C}"/>
              </a:ext>
            </a:extLst>
          </p:cNvPr>
          <p:cNvSpPr txBox="1">
            <a:spLocks/>
          </p:cNvSpPr>
          <p:nvPr/>
        </p:nvSpPr>
        <p:spPr>
          <a:xfrm>
            <a:off x="838200" y="1485900"/>
            <a:ext cx="9971934" cy="3539430"/>
          </a:xfrm>
          <a:prstGeom prst="rect">
            <a:avLst/>
          </a:prstGeom>
          <a:noFill/>
        </p:spPr>
        <p:txBody>
          <a:bodyPr wrap="square" rtlCol="0">
            <a:spAutoFit/>
          </a:bodyPr>
          <a:lstStyle/>
          <a:p>
            <a:pPr marL="285750" indent="-285750">
              <a:buFont typeface="Arial" panose="020B0604020202020204" pitchFamily="34" charset="0"/>
              <a:buChar char="•"/>
            </a:pPr>
            <a:r>
              <a:rPr lang="en-US" sz="3200" strike="sngStrike"/>
              <a:t>Contains all pertinent information for your case</a:t>
            </a:r>
          </a:p>
          <a:p>
            <a:pPr marL="742950" lvl="1" indent="-285750">
              <a:buFont typeface="Arial" panose="020B0604020202020204" pitchFamily="34" charset="0"/>
              <a:buChar char="•"/>
            </a:pPr>
            <a:r>
              <a:rPr lang="en-US" sz="3200" strike="sngStrike"/>
              <a:t>States, </a:t>
            </a:r>
            <a:r>
              <a:rPr lang="en-US" sz="3200" b="1" strike="sngStrike"/>
              <a:t>clearly</a:t>
            </a:r>
            <a:r>
              <a:rPr lang="en-US" sz="3200" strike="sngStrike"/>
              <a:t>, your position(s) each issue(s) before the Council</a:t>
            </a:r>
          </a:p>
          <a:p>
            <a:pPr marL="742950" lvl="1" indent="-285750">
              <a:buFont typeface="Arial" panose="020B0604020202020204" pitchFamily="34" charset="0"/>
              <a:buChar char="•"/>
            </a:pPr>
            <a:r>
              <a:rPr lang="en-US" sz="3200" strike="sngStrike"/>
              <a:t>Makes </a:t>
            </a:r>
            <a:r>
              <a:rPr lang="en-US" sz="3200" b="1" strike="sngStrike"/>
              <a:t>direct and obvious</a:t>
            </a:r>
            <a:r>
              <a:rPr lang="en-US" sz="3200" strike="sngStrike"/>
              <a:t> requests of the Council</a:t>
            </a:r>
          </a:p>
          <a:p>
            <a:pPr marL="285750" indent="-285750">
              <a:buFont typeface="Arial" panose="020B0604020202020204" pitchFamily="34" charset="0"/>
              <a:buChar char="•"/>
            </a:pPr>
            <a:r>
              <a:rPr lang="en-US" sz="3200" strike="sngStrike"/>
              <a:t>Is well organized and easy to navigate</a:t>
            </a:r>
          </a:p>
          <a:p>
            <a:pPr marL="285750" indent="-285750">
              <a:buFont typeface="Arial" panose="020B0604020202020204" pitchFamily="34" charset="0"/>
              <a:buChar char="•"/>
            </a:pPr>
            <a:r>
              <a:rPr lang="en-US" sz="3200" strike="sngStrike"/>
              <a:t>Uses clear data representation – Charts/Graphs/etc.</a:t>
            </a:r>
          </a:p>
          <a:p>
            <a:endParaRPr lang="en-US" sz="3200"/>
          </a:p>
        </p:txBody>
      </p:sp>
      <p:sp>
        <p:nvSpPr>
          <p:cNvPr id="4" name="TextBox 3">
            <a:extLst>
              <a:ext uri="{FF2B5EF4-FFF2-40B4-BE49-F238E27FC236}">
                <a16:creationId xmlns:a16="http://schemas.microsoft.com/office/drawing/2014/main" id="{A4D62145-DAC3-DAC2-6FAA-FC5315D9811F}"/>
              </a:ext>
            </a:extLst>
          </p:cNvPr>
          <p:cNvSpPr txBox="1"/>
          <p:nvPr/>
        </p:nvSpPr>
        <p:spPr>
          <a:xfrm>
            <a:off x="838200" y="5202238"/>
            <a:ext cx="9971934" cy="1569660"/>
          </a:xfrm>
          <a:prstGeom prst="rect">
            <a:avLst/>
          </a:prstGeom>
          <a:noFill/>
        </p:spPr>
        <p:txBody>
          <a:bodyPr wrap="square" rtlCol="0">
            <a:spAutoFit/>
          </a:bodyPr>
          <a:lstStyle/>
          <a:p>
            <a:pPr marL="285750" indent="-285750">
              <a:buFont typeface="Arial" panose="020B0604020202020204" pitchFamily="34" charset="0"/>
              <a:buChar char="•"/>
            </a:pPr>
            <a:r>
              <a:rPr lang="en-US" sz="3200" strike="sngStrike"/>
              <a:t>Is brief</a:t>
            </a:r>
          </a:p>
          <a:p>
            <a:endParaRPr lang="en-US" sz="3200"/>
          </a:p>
          <a:p>
            <a:endParaRPr lang="en-US" sz="3200"/>
          </a:p>
        </p:txBody>
      </p:sp>
    </p:spTree>
    <p:extLst>
      <p:ext uri="{BB962C8B-B14F-4D97-AF65-F5344CB8AC3E}">
        <p14:creationId xmlns:p14="http://schemas.microsoft.com/office/powerpoint/2010/main" val="3836709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32C2B-3F56-142A-0AE6-C7E313159D9B}"/>
              </a:ext>
            </a:extLst>
          </p:cNvPr>
          <p:cNvSpPr>
            <a:spLocks noGrp="1"/>
          </p:cNvSpPr>
          <p:nvPr>
            <p:ph type="title"/>
          </p:nvPr>
        </p:nvSpPr>
        <p:spPr/>
        <p:txBody>
          <a:bodyPr/>
          <a:lstStyle/>
          <a:p>
            <a:pPr algn="ctr"/>
            <a:r>
              <a:rPr lang="en-US"/>
              <a:t>Final Thoughts</a:t>
            </a:r>
          </a:p>
        </p:txBody>
      </p:sp>
      <p:sp>
        <p:nvSpPr>
          <p:cNvPr id="3" name="Content Placeholder 2">
            <a:extLst>
              <a:ext uri="{FF2B5EF4-FFF2-40B4-BE49-F238E27FC236}">
                <a16:creationId xmlns:a16="http://schemas.microsoft.com/office/drawing/2014/main" id="{4FED17F0-572C-898B-9B9E-CBB5BD3CD8B2}"/>
              </a:ext>
            </a:extLst>
          </p:cNvPr>
          <p:cNvSpPr txBox="1">
            <a:spLocks/>
          </p:cNvSpPr>
          <p:nvPr/>
        </p:nvSpPr>
        <p:spPr>
          <a:xfrm>
            <a:off x="4318002" y="1578703"/>
            <a:ext cx="3555996" cy="7523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29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297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297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297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297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t>Settle Locally</a:t>
            </a:r>
          </a:p>
        </p:txBody>
      </p:sp>
      <p:pic>
        <p:nvPicPr>
          <p:cNvPr id="4" name="Picture 3">
            <a:extLst>
              <a:ext uri="{FF2B5EF4-FFF2-40B4-BE49-F238E27FC236}">
                <a16:creationId xmlns:a16="http://schemas.microsoft.com/office/drawing/2014/main" id="{CE8A9A90-BF4D-47D8-331A-7893E277ACA2}"/>
              </a:ext>
            </a:extLst>
          </p:cNvPr>
          <p:cNvPicPr>
            <a:picLocks noChangeAspect="1"/>
          </p:cNvPicPr>
          <p:nvPr/>
        </p:nvPicPr>
        <p:blipFill>
          <a:blip r:embed="rId2"/>
          <a:stretch>
            <a:fillRect/>
          </a:stretch>
        </p:blipFill>
        <p:spPr>
          <a:xfrm>
            <a:off x="3694627" y="2585672"/>
            <a:ext cx="4802745" cy="28376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322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602C8-8CB1-D36C-819B-E5A9189C2052}"/>
              </a:ext>
            </a:extLst>
          </p:cNvPr>
          <p:cNvSpPr>
            <a:spLocks noGrp="1"/>
          </p:cNvSpPr>
          <p:nvPr>
            <p:ph type="title"/>
          </p:nvPr>
        </p:nvSpPr>
        <p:spPr/>
        <p:txBody>
          <a:bodyPr/>
          <a:lstStyle/>
          <a:p>
            <a:r>
              <a:rPr lang="en-US" dirty="0"/>
              <a:t>Feedback</a:t>
            </a:r>
          </a:p>
        </p:txBody>
      </p:sp>
      <p:pic>
        <p:nvPicPr>
          <p:cNvPr id="4" name="Picture 3" descr="A qr code on a blue background&#10;&#10;Description automatically generated">
            <a:extLst>
              <a:ext uri="{FF2B5EF4-FFF2-40B4-BE49-F238E27FC236}">
                <a16:creationId xmlns:a16="http://schemas.microsoft.com/office/drawing/2014/main" id="{C265A030-D2DD-D337-71A7-E219C3F0C9BD}"/>
              </a:ext>
            </a:extLst>
          </p:cNvPr>
          <p:cNvPicPr>
            <a:picLocks noChangeAspect="1"/>
          </p:cNvPicPr>
          <p:nvPr/>
        </p:nvPicPr>
        <p:blipFill>
          <a:blip r:embed="rId2"/>
          <a:stretch>
            <a:fillRect/>
          </a:stretch>
        </p:blipFill>
        <p:spPr>
          <a:xfrm>
            <a:off x="3922643" y="1255643"/>
            <a:ext cx="4346713" cy="4346713"/>
          </a:xfrm>
          <a:prstGeom prst="rect">
            <a:avLst/>
          </a:prstGeom>
        </p:spPr>
      </p:pic>
    </p:spTree>
    <p:extLst>
      <p:ext uri="{BB962C8B-B14F-4D97-AF65-F5344CB8AC3E}">
        <p14:creationId xmlns:p14="http://schemas.microsoft.com/office/powerpoint/2010/main" val="3471744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E8C3929B-E3C6-9C68-A981-03233A9F267A}"/>
              </a:ext>
            </a:extLst>
          </p:cNvPr>
          <p:cNvPicPr>
            <a:picLocks noChangeAspect="1"/>
          </p:cNvPicPr>
          <p:nvPr/>
        </p:nvPicPr>
        <p:blipFill>
          <a:blip r:embed="rId2"/>
          <a:stretch>
            <a:fillRect/>
          </a:stretch>
        </p:blipFill>
        <p:spPr>
          <a:xfrm>
            <a:off x="144138" y="1692550"/>
            <a:ext cx="2108982" cy="2108982"/>
          </a:xfrm>
          <a:prstGeom prst="rect">
            <a:avLst/>
          </a:prstGeom>
        </p:spPr>
      </p:pic>
      <p:sp>
        <p:nvSpPr>
          <p:cNvPr id="6" name="TextBox 5">
            <a:extLst>
              <a:ext uri="{FF2B5EF4-FFF2-40B4-BE49-F238E27FC236}">
                <a16:creationId xmlns:a16="http://schemas.microsoft.com/office/drawing/2014/main" id="{7C2714AC-ED94-07CB-01D3-F6047E07EB7D}"/>
              </a:ext>
            </a:extLst>
          </p:cNvPr>
          <p:cNvSpPr txBox="1"/>
          <p:nvPr/>
        </p:nvSpPr>
        <p:spPr>
          <a:xfrm>
            <a:off x="-38299" y="3975739"/>
            <a:ext cx="2473856" cy="923330"/>
          </a:xfrm>
          <a:prstGeom prst="rect">
            <a:avLst/>
          </a:prstGeom>
          <a:noFill/>
        </p:spPr>
        <p:txBody>
          <a:bodyPr wrap="square" rtlCol="0">
            <a:spAutoFit/>
          </a:bodyPr>
          <a:lstStyle/>
          <a:p>
            <a:pPr algn="ctr"/>
            <a:r>
              <a:rPr lang="en-US"/>
              <a:t>Ryan Courtney</a:t>
            </a:r>
            <a:br>
              <a:rPr lang="en-US"/>
            </a:br>
            <a:r>
              <a:rPr lang="en-US"/>
              <a:t>NECA Exec. Dir. </a:t>
            </a:r>
            <a:r>
              <a:rPr lang="en-US" err="1"/>
              <a:t>Nat’l</a:t>
            </a:r>
            <a:r>
              <a:rPr lang="en-US"/>
              <a:t> Labor Relations</a:t>
            </a:r>
          </a:p>
        </p:txBody>
      </p:sp>
      <p:pic>
        <p:nvPicPr>
          <p:cNvPr id="3" name="Picture 2" descr="A close-up of a person in a suit&#10;&#10;Description automatically generated">
            <a:extLst>
              <a:ext uri="{FF2B5EF4-FFF2-40B4-BE49-F238E27FC236}">
                <a16:creationId xmlns:a16="http://schemas.microsoft.com/office/drawing/2014/main" id="{944D7EB7-EBF1-99D5-B76E-89D89B35A822}"/>
              </a:ext>
            </a:extLst>
          </p:cNvPr>
          <p:cNvPicPr>
            <a:picLocks noChangeAspect="1"/>
          </p:cNvPicPr>
          <p:nvPr/>
        </p:nvPicPr>
        <p:blipFill>
          <a:blip r:embed="rId3"/>
          <a:stretch>
            <a:fillRect/>
          </a:stretch>
        </p:blipFill>
        <p:spPr>
          <a:xfrm>
            <a:off x="2555655" y="1679742"/>
            <a:ext cx="2121790" cy="2121790"/>
          </a:xfrm>
          <a:prstGeom prst="rect">
            <a:avLst/>
          </a:prstGeom>
        </p:spPr>
      </p:pic>
      <p:sp>
        <p:nvSpPr>
          <p:cNvPr id="11" name="TextBox 10">
            <a:extLst>
              <a:ext uri="{FF2B5EF4-FFF2-40B4-BE49-F238E27FC236}">
                <a16:creationId xmlns:a16="http://schemas.microsoft.com/office/drawing/2014/main" id="{67EC2518-40C4-6CF4-3D3D-D07F20369F81}"/>
              </a:ext>
            </a:extLst>
          </p:cNvPr>
          <p:cNvSpPr txBox="1"/>
          <p:nvPr/>
        </p:nvSpPr>
        <p:spPr>
          <a:xfrm>
            <a:off x="2428230" y="3982409"/>
            <a:ext cx="2376639" cy="923330"/>
          </a:xfrm>
          <a:prstGeom prst="rect">
            <a:avLst/>
          </a:prstGeom>
          <a:noFill/>
        </p:spPr>
        <p:txBody>
          <a:bodyPr wrap="square" rtlCol="0">
            <a:spAutoFit/>
          </a:bodyPr>
          <a:lstStyle/>
          <a:p>
            <a:pPr algn="ctr"/>
            <a:r>
              <a:rPr lang="en-US"/>
              <a:t>Steve Krieg</a:t>
            </a:r>
          </a:p>
          <a:p>
            <a:pPr algn="ctr"/>
            <a:r>
              <a:rPr lang="en-US"/>
              <a:t>NECA VP Field Labor Relations Services</a:t>
            </a:r>
          </a:p>
        </p:txBody>
      </p:sp>
      <p:sp>
        <p:nvSpPr>
          <p:cNvPr id="13" name="Title 3">
            <a:extLst>
              <a:ext uri="{FF2B5EF4-FFF2-40B4-BE49-F238E27FC236}">
                <a16:creationId xmlns:a16="http://schemas.microsoft.com/office/drawing/2014/main" id="{E988344B-7FB7-7978-B7C9-C123BDC24B86}"/>
              </a:ext>
            </a:extLst>
          </p:cNvPr>
          <p:cNvSpPr>
            <a:spLocks noGrp="1"/>
          </p:cNvSpPr>
          <p:nvPr>
            <p:ph type="title"/>
          </p:nvPr>
        </p:nvSpPr>
        <p:spPr>
          <a:xfrm>
            <a:off x="309237" y="123988"/>
            <a:ext cx="10515600" cy="1325563"/>
          </a:xfrm>
        </p:spPr>
        <p:txBody>
          <a:bodyPr/>
          <a:lstStyle/>
          <a:p>
            <a:r>
              <a:rPr lang="en-US"/>
              <a:t>The cast of characters…</a:t>
            </a:r>
          </a:p>
        </p:txBody>
      </p:sp>
      <p:sp>
        <p:nvSpPr>
          <p:cNvPr id="7" name="TextBox 6">
            <a:extLst>
              <a:ext uri="{FF2B5EF4-FFF2-40B4-BE49-F238E27FC236}">
                <a16:creationId xmlns:a16="http://schemas.microsoft.com/office/drawing/2014/main" id="{04B64213-0A74-FC16-246E-72D94B30A9D3}"/>
              </a:ext>
            </a:extLst>
          </p:cNvPr>
          <p:cNvSpPr txBox="1"/>
          <p:nvPr/>
        </p:nvSpPr>
        <p:spPr>
          <a:xfrm>
            <a:off x="4804869" y="3989079"/>
            <a:ext cx="2376639" cy="1200329"/>
          </a:xfrm>
          <a:prstGeom prst="rect">
            <a:avLst/>
          </a:prstGeom>
          <a:noFill/>
        </p:spPr>
        <p:txBody>
          <a:bodyPr wrap="square" rtlCol="0">
            <a:spAutoFit/>
          </a:bodyPr>
          <a:lstStyle/>
          <a:p>
            <a:pPr algn="ctr"/>
            <a:r>
              <a:rPr lang="en-US"/>
              <a:t>Tracy Harness</a:t>
            </a:r>
          </a:p>
          <a:p>
            <a:pPr algn="ctr"/>
            <a:r>
              <a:rPr lang="en-US"/>
              <a:t>Chapter Manager</a:t>
            </a:r>
          </a:p>
          <a:p>
            <a:pPr algn="ctr"/>
            <a:r>
              <a:rPr lang="en-US"/>
              <a:t>Northwest Line Chapter, NECA</a:t>
            </a:r>
          </a:p>
        </p:txBody>
      </p:sp>
      <p:sp>
        <p:nvSpPr>
          <p:cNvPr id="8" name="TextBox 7">
            <a:extLst>
              <a:ext uri="{FF2B5EF4-FFF2-40B4-BE49-F238E27FC236}">
                <a16:creationId xmlns:a16="http://schemas.microsoft.com/office/drawing/2014/main" id="{630A3446-C86E-88D2-678B-9122A5961FA8}"/>
              </a:ext>
            </a:extLst>
          </p:cNvPr>
          <p:cNvSpPr txBox="1"/>
          <p:nvPr/>
        </p:nvSpPr>
        <p:spPr>
          <a:xfrm>
            <a:off x="7097219" y="3995749"/>
            <a:ext cx="2376639" cy="1477328"/>
          </a:xfrm>
          <a:prstGeom prst="rect">
            <a:avLst/>
          </a:prstGeom>
          <a:noFill/>
        </p:spPr>
        <p:txBody>
          <a:bodyPr wrap="square" rtlCol="0">
            <a:spAutoFit/>
          </a:bodyPr>
          <a:lstStyle/>
          <a:p>
            <a:pPr algn="ctr"/>
            <a:r>
              <a:rPr lang="en-US"/>
              <a:t>Kevin Moran</a:t>
            </a:r>
          </a:p>
          <a:p>
            <a:pPr algn="ctr"/>
            <a:r>
              <a:rPr lang="en-US"/>
              <a:t>Executive Director</a:t>
            </a:r>
          </a:p>
          <a:p>
            <a:pPr algn="ctr"/>
            <a:r>
              <a:rPr lang="en-US"/>
              <a:t>American Line Builders Chapter, NECA</a:t>
            </a:r>
          </a:p>
        </p:txBody>
      </p:sp>
      <p:sp>
        <p:nvSpPr>
          <p:cNvPr id="9" name="TextBox 8">
            <a:extLst>
              <a:ext uri="{FF2B5EF4-FFF2-40B4-BE49-F238E27FC236}">
                <a16:creationId xmlns:a16="http://schemas.microsoft.com/office/drawing/2014/main" id="{39680FDF-E622-F1A5-8829-AAC50A7F586E}"/>
              </a:ext>
            </a:extLst>
          </p:cNvPr>
          <p:cNvSpPr txBox="1"/>
          <p:nvPr/>
        </p:nvSpPr>
        <p:spPr>
          <a:xfrm>
            <a:off x="9389569" y="3995749"/>
            <a:ext cx="2376639" cy="1200329"/>
          </a:xfrm>
          <a:prstGeom prst="rect">
            <a:avLst/>
          </a:prstGeom>
          <a:noFill/>
        </p:spPr>
        <p:txBody>
          <a:bodyPr wrap="square" rtlCol="0">
            <a:spAutoFit/>
          </a:bodyPr>
          <a:lstStyle/>
          <a:p>
            <a:pPr algn="ctr"/>
            <a:r>
              <a:rPr lang="en-US"/>
              <a:t>Les Moynahan</a:t>
            </a:r>
          </a:p>
          <a:p>
            <a:pPr algn="ctr"/>
            <a:r>
              <a:rPr lang="en-US"/>
              <a:t>Executive Manager</a:t>
            </a:r>
          </a:p>
          <a:p>
            <a:pPr algn="ctr"/>
            <a:r>
              <a:rPr lang="en-US"/>
              <a:t>South Texas Chapter, NECA</a:t>
            </a:r>
          </a:p>
        </p:txBody>
      </p:sp>
      <p:pic>
        <p:nvPicPr>
          <p:cNvPr id="4" name="Picture 3" descr="A person in a suit and glasses&#10;&#10;Description automatically generated">
            <a:extLst>
              <a:ext uri="{FF2B5EF4-FFF2-40B4-BE49-F238E27FC236}">
                <a16:creationId xmlns:a16="http://schemas.microsoft.com/office/drawing/2014/main" id="{82C425F8-E35B-D2D4-2070-1F24AA7FB41C}"/>
              </a:ext>
            </a:extLst>
          </p:cNvPr>
          <p:cNvPicPr>
            <a:picLocks noChangeAspect="1"/>
          </p:cNvPicPr>
          <p:nvPr/>
        </p:nvPicPr>
        <p:blipFill rotWithShape="1">
          <a:blip r:embed="rId4"/>
          <a:srcRect t="16392"/>
          <a:stretch/>
        </p:blipFill>
        <p:spPr>
          <a:xfrm>
            <a:off x="7444716" y="1692550"/>
            <a:ext cx="1681643" cy="2108982"/>
          </a:xfrm>
          <a:prstGeom prst="rect">
            <a:avLst/>
          </a:prstGeom>
        </p:spPr>
      </p:pic>
      <p:pic>
        <p:nvPicPr>
          <p:cNvPr id="12" name="Picture 11" descr="A person wearing glasses and a black jacket&#10;&#10;Description automatically generated">
            <a:extLst>
              <a:ext uri="{FF2B5EF4-FFF2-40B4-BE49-F238E27FC236}">
                <a16:creationId xmlns:a16="http://schemas.microsoft.com/office/drawing/2014/main" id="{E46498DD-D3B9-DF2F-22F2-86146084F35D}"/>
              </a:ext>
            </a:extLst>
          </p:cNvPr>
          <p:cNvPicPr>
            <a:picLocks noChangeAspect="1"/>
          </p:cNvPicPr>
          <p:nvPr/>
        </p:nvPicPr>
        <p:blipFill>
          <a:blip r:embed="rId5"/>
          <a:stretch>
            <a:fillRect/>
          </a:stretch>
        </p:blipFill>
        <p:spPr>
          <a:xfrm>
            <a:off x="5154016" y="1692550"/>
            <a:ext cx="1687185" cy="2108982"/>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463EBCF9-9E35-24A1-D038-6399D3778646}"/>
              </a:ext>
            </a:extLst>
          </p:cNvPr>
          <p:cNvPicPr>
            <a:picLocks noChangeAspect="1"/>
          </p:cNvPicPr>
          <p:nvPr/>
        </p:nvPicPr>
        <p:blipFill>
          <a:blip r:embed="rId6"/>
          <a:stretch>
            <a:fillRect/>
          </a:stretch>
        </p:blipFill>
        <p:spPr>
          <a:xfrm>
            <a:off x="9876904" y="1698579"/>
            <a:ext cx="1401968" cy="2102953"/>
          </a:xfrm>
          <a:prstGeom prst="rect">
            <a:avLst/>
          </a:prstGeom>
        </p:spPr>
      </p:pic>
    </p:spTree>
    <p:extLst>
      <p:ext uri="{BB962C8B-B14F-4D97-AF65-F5344CB8AC3E}">
        <p14:creationId xmlns:p14="http://schemas.microsoft.com/office/powerpoint/2010/main" val="204960125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2878D-C8B6-D93F-9456-15F3EA9BCEA4}"/>
              </a:ext>
            </a:extLst>
          </p:cNvPr>
          <p:cNvSpPr>
            <a:spLocks noGrp="1"/>
          </p:cNvSpPr>
          <p:nvPr>
            <p:ph type="title"/>
          </p:nvPr>
        </p:nvSpPr>
        <p:spPr>
          <a:xfrm>
            <a:off x="286419" y="282829"/>
            <a:ext cx="10515600" cy="1325563"/>
          </a:xfrm>
        </p:spPr>
        <p:txBody>
          <a:bodyPr/>
          <a:lstStyle/>
          <a:p>
            <a:r>
              <a:rPr lang="en-US"/>
              <a:t>Disclaimer</a:t>
            </a:r>
          </a:p>
        </p:txBody>
      </p:sp>
      <p:sp>
        <p:nvSpPr>
          <p:cNvPr id="3" name="Content Placeholder 4">
            <a:extLst>
              <a:ext uri="{FF2B5EF4-FFF2-40B4-BE49-F238E27FC236}">
                <a16:creationId xmlns:a16="http://schemas.microsoft.com/office/drawing/2014/main" id="{25F1D835-0116-678A-92B2-0BFA1E77CA45}"/>
              </a:ext>
            </a:extLst>
          </p:cNvPr>
          <p:cNvSpPr txBox="1">
            <a:spLocks/>
          </p:cNvSpPr>
          <p:nvPr/>
        </p:nvSpPr>
        <p:spPr>
          <a:xfrm>
            <a:off x="286419" y="1714501"/>
            <a:ext cx="11619162" cy="311333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29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297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297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297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297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a:t>This material is for informational purposes only. The material is general and is not intended to be legal advice. It should not be relied upon or used without consulting a lawyer to consider your specific circumstances, possible changes to applicable laws, applicable Collective Bargaining Agreements, prime contracts, subcontracts, rules and regulations and other legal issues. Receipt of this material does not establish an attorney-client relationship.</a:t>
            </a:r>
          </a:p>
          <a:p>
            <a:pPr marL="0" indent="0">
              <a:buFont typeface="Arial" panose="020B0604020202020204" pitchFamily="34" charset="0"/>
              <a:buNone/>
            </a:pPr>
            <a:endParaRPr lang="en-US" sz="3200"/>
          </a:p>
          <a:p>
            <a:pPr marL="0" indent="0">
              <a:buFont typeface="Arial" panose="020B0604020202020204" pitchFamily="34" charset="0"/>
              <a:buNone/>
            </a:pPr>
            <a:endParaRPr lang="en-US" sz="3200"/>
          </a:p>
        </p:txBody>
      </p:sp>
    </p:spTree>
    <p:extLst>
      <p:ext uri="{BB962C8B-B14F-4D97-AF65-F5344CB8AC3E}">
        <p14:creationId xmlns:p14="http://schemas.microsoft.com/office/powerpoint/2010/main" val="191794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ank You Images – Browse 232,446 Stock Photos, Vectors, and Video | Adobe  Stock">
            <a:extLst>
              <a:ext uri="{FF2B5EF4-FFF2-40B4-BE49-F238E27FC236}">
                <a16:creationId xmlns:a16="http://schemas.microsoft.com/office/drawing/2014/main" id="{318C5F05-84EF-8CB2-6C15-FE3299045E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21600000">
            <a:off x="1257078" y="2303870"/>
            <a:ext cx="5294716" cy="22502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90A28B7-5544-4B20-E1CB-6BEC57BA59BE}"/>
              </a:ext>
            </a:extLst>
          </p:cNvPr>
          <p:cNvPicPr>
            <a:picLocks noChangeAspect="1"/>
          </p:cNvPicPr>
          <p:nvPr/>
        </p:nvPicPr>
        <p:blipFill>
          <a:blip r:embed="rId3"/>
          <a:stretch>
            <a:fillRect/>
          </a:stretch>
        </p:blipFill>
        <p:spPr>
          <a:xfrm>
            <a:off x="6668906" y="589137"/>
            <a:ext cx="5294715" cy="5294715"/>
          </a:xfrm>
          <a:prstGeom prst="rect">
            <a:avLst/>
          </a:prstGeom>
        </p:spPr>
      </p:pic>
    </p:spTree>
    <p:extLst>
      <p:ext uri="{BB962C8B-B14F-4D97-AF65-F5344CB8AC3E}">
        <p14:creationId xmlns:p14="http://schemas.microsoft.com/office/powerpoint/2010/main" val="849628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0A5855-C79F-195F-12C9-AAAD2330A4A2}"/>
              </a:ext>
            </a:extLst>
          </p:cNvPr>
          <p:cNvSpPr txBox="1">
            <a:spLocks/>
          </p:cNvSpPr>
          <p:nvPr/>
        </p:nvSpPr>
        <p:spPr>
          <a:xfrm>
            <a:off x="683664" y="1122363"/>
            <a:ext cx="10836067"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panose="020B0604020202020204" pitchFamily="34" charset="0"/>
                <a:ea typeface="+mj-ea"/>
                <a:cs typeface="Arial" panose="020B0604020202020204" pitchFamily="34" charset="0"/>
              </a:defRPr>
            </a:lvl1pPr>
          </a:lstStyle>
          <a:p>
            <a:pPr algn="ctr"/>
            <a:r>
              <a:rPr lang="en-US" sz="7200"/>
              <a:t>What is a brief?</a:t>
            </a:r>
          </a:p>
        </p:txBody>
      </p:sp>
      <p:sp>
        <p:nvSpPr>
          <p:cNvPr id="6" name="Title 5">
            <a:extLst>
              <a:ext uri="{FF2B5EF4-FFF2-40B4-BE49-F238E27FC236}">
                <a16:creationId xmlns:a16="http://schemas.microsoft.com/office/drawing/2014/main" id="{23C6E57E-8E0D-7B3F-5807-3DF5A6990A12}"/>
              </a:ext>
            </a:extLst>
          </p:cNvPr>
          <p:cNvSpPr>
            <a:spLocks noGrp="1"/>
          </p:cNvSpPr>
          <p:nvPr>
            <p:ph type="ctrTitle"/>
          </p:nvPr>
        </p:nvSpPr>
        <p:spPr>
          <a:xfrm>
            <a:off x="3048000" y="1328351"/>
            <a:ext cx="9144000" cy="2387600"/>
          </a:xfrm>
        </p:spPr>
        <p:txBody>
          <a:bodyPr/>
          <a:lstStyle/>
          <a:p>
            <a:r>
              <a:rPr lang="en-US"/>
              <a:t>What is a brief?</a:t>
            </a:r>
          </a:p>
        </p:txBody>
      </p:sp>
      <p:sp>
        <p:nvSpPr>
          <p:cNvPr id="7" name="Subtitle 6">
            <a:extLst>
              <a:ext uri="{FF2B5EF4-FFF2-40B4-BE49-F238E27FC236}">
                <a16:creationId xmlns:a16="http://schemas.microsoft.com/office/drawing/2014/main" id="{F4425DFD-D449-DAEF-D010-A1376EA74779}"/>
              </a:ext>
            </a:extLst>
          </p:cNvPr>
          <p:cNvSpPr>
            <a:spLocks noGrp="1"/>
          </p:cNvSpPr>
          <p:nvPr>
            <p:ph type="subTitle" idx="1"/>
          </p:nvPr>
        </p:nvSpPr>
        <p:spPr/>
        <p:txBody>
          <a:bodyPr/>
          <a:lstStyle/>
          <a:p>
            <a:r>
              <a:rPr lang="en-US"/>
              <a:t>According to Websters…</a:t>
            </a:r>
          </a:p>
        </p:txBody>
      </p:sp>
    </p:spTree>
    <p:extLst>
      <p:ext uri="{BB962C8B-B14F-4D97-AF65-F5344CB8AC3E}">
        <p14:creationId xmlns:p14="http://schemas.microsoft.com/office/powerpoint/2010/main" val="278980151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747804-38C9-9767-9652-F497A2FAE9DE}"/>
              </a:ext>
            </a:extLst>
          </p:cNvPr>
          <p:cNvSpPr>
            <a:spLocks noGrp="1"/>
          </p:cNvSpPr>
          <p:nvPr>
            <p:ph type="ctrTitle"/>
          </p:nvPr>
        </p:nvSpPr>
        <p:spPr/>
        <p:txBody>
          <a:bodyPr/>
          <a:lstStyle/>
          <a:p>
            <a:r>
              <a:rPr lang="en-US"/>
              <a:t>What makes a good brief?</a:t>
            </a:r>
          </a:p>
        </p:txBody>
      </p:sp>
    </p:spTree>
    <p:extLst>
      <p:ext uri="{BB962C8B-B14F-4D97-AF65-F5344CB8AC3E}">
        <p14:creationId xmlns:p14="http://schemas.microsoft.com/office/powerpoint/2010/main" val="4069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ADEEFA-56EA-43D3-978A-BA9FB26E7CF0}"/>
              </a:ext>
            </a:extLst>
          </p:cNvPr>
          <p:cNvSpPr>
            <a:spLocks noGrp="1"/>
          </p:cNvSpPr>
          <p:nvPr>
            <p:ph type="title"/>
          </p:nvPr>
        </p:nvSpPr>
        <p:spPr/>
        <p:txBody>
          <a:bodyPr/>
          <a:lstStyle/>
          <a:p>
            <a:r>
              <a:rPr lang="en-US"/>
              <a:t>A good brief…</a:t>
            </a:r>
          </a:p>
        </p:txBody>
      </p:sp>
      <p:sp>
        <p:nvSpPr>
          <p:cNvPr id="5" name="TextBox 4">
            <a:extLst>
              <a:ext uri="{FF2B5EF4-FFF2-40B4-BE49-F238E27FC236}">
                <a16:creationId xmlns:a16="http://schemas.microsoft.com/office/drawing/2014/main" id="{0CC74569-9F52-3E9A-936F-D12D2ED6F0CC}"/>
              </a:ext>
            </a:extLst>
          </p:cNvPr>
          <p:cNvSpPr txBox="1">
            <a:spLocks/>
          </p:cNvSpPr>
          <p:nvPr/>
        </p:nvSpPr>
        <p:spPr>
          <a:xfrm>
            <a:off x="1110033" y="1659285"/>
            <a:ext cx="9971934" cy="3539430"/>
          </a:xfrm>
          <a:prstGeom prst="rect">
            <a:avLst/>
          </a:prstGeom>
          <a:noFill/>
        </p:spPr>
        <p:txBody>
          <a:bodyPr wrap="square" rtlCol="0">
            <a:spAutoFit/>
          </a:bodyPr>
          <a:lstStyle/>
          <a:p>
            <a:pPr marL="285750" indent="-285750">
              <a:buFont typeface="Arial" panose="020B0604020202020204" pitchFamily="34" charset="0"/>
              <a:buChar char="•"/>
            </a:pPr>
            <a:r>
              <a:rPr lang="en-US" sz="3200"/>
              <a:t>Contains all pertinent information for your case</a:t>
            </a:r>
          </a:p>
          <a:p>
            <a:pPr marL="742950" lvl="1" indent="-285750">
              <a:buFont typeface="Arial" panose="020B0604020202020204" pitchFamily="34" charset="0"/>
              <a:buChar char="•"/>
            </a:pPr>
            <a:r>
              <a:rPr lang="en-US" sz="3200"/>
              <a:t>States, </a:t>
            </a:r>
            <a:r>
              <a:rPr lang="en-US" sz="3200" b="1"/>
              <a:t>clearly</a:t>
            </a:r>
            <a:r>
              <a:rPr lang="en-US" sz="3200"/>
              <a:t>, your position(s) each issue(s) before the Council</a:t>
            </a:r>
          </a:p>
          <a:p>
            <a:pPr marL="742950" lvl="1" indent="-285750">
              <a:buFont typeface="Arial" panose="020B0604020202020204" pitchFamily="34" charset="0"/>
              <a:buChar char="•"/>
            </a:pPr>
            <a:r>
              <a:rPr lang="en-US" sz="3200"/>
              <a:t>Makes </a:t>
            </a:r>
            <a:r>
              <a:rPr lang="en-US" sz="3200" b="1"/>
              <a:t>direct and obvious</a:t>
            </a:r>
            <a:r>
              <a:rPr lang="en-US" sz="3200"/>
              <a:t> requests of the Council</a:t>
            </a:r>
          </a:p>
          <a:p>
            <a:pPr marL="285750" indent="-285750">
              <a:buFont typeface="Arial" panose="020B0604020202020204" pitchFamily="34" charset="0"/>
              <a:buChar char="•"/>
            </a:pPr>
            <a:r>
              <a:rPr lang="en-US" sz="3200"/>
              <a:t>Is well organized and easy to navigate</a:t>
            </a:r>
          </a:p>
          <a:p>
            <a:pPr marL="285750" indent="-285750">
              <a:buFont typeface="Arial" panose="020B0604020202020204" pitchFamily="34" charset="0"/>
              <a:buChar char="•"/>
            </a:pPr>
            <a:r>
              <a:rPr lang="en-US" sz="3200"/>
              <a:t>Uses clear data representation – Charts/Graphs/etc.</a:t>
            </a:r>
          </a:p>
          <a:p>
            <a:endParaRPr lang="en-US" sz="3200"/>
          </a:p>
        </p:txBody>
      </p:sp>
      <p:sp>
        <p:nvSpPr>
          <p:cNvPr id="6" name="TextBox 5">
            <a:extLst>
              <a:ext uri="{FF2B5EF4-FFF2-40B4-BE49-F238E27FC236}">
                <a16:creationId xmlns:a16="http://schemas.microsoft.com/office/drawing/2014/main" id="{28A29888-080B-AB1B-559F-1F94C21BD8AF}"/>
              </a:ext>
            </a:extLst>
          </p:cNvPr>
          <p:cNvSpPr txBox="1"/>
          <p:nvPr/>
        </p:nvSpPr>
        <p:spPr>
          <a:xfrm>
            <a:off x="1110033" y="5109273"/>
            <a:ext cx="9971934" cy="1569660"/>
          </a:xfrm>
          <a:prstGeom prst="rect">
            <a:avLst/>
          </a:prstGeom>
          <a:noFill/>
        </p:spPr>
        <p:txBody>
          <a:bodyPr wrap="square" rtlCol="0">
            <a:spAutoFit/>
          </a:bodyPr>
          <a:lstStyle/>
          <a:p>
            <a:pPr marL="285750" indent="-285750">
              <a:buFont typeface="Arial" panose="020B0604020202020204" pitchFamily="34" charset="0"/>
              <a:buChar char="•"/>
            </a:pPr>
            <a:r>
              <a:rPr lang="en-US" sz="3200"/>
              <a:t>Is brief</a:t>
            </a:r>
          </a:p>
          <a:p>
            <a:endParaRPr lang="en-US" sz="3200"/>
          </a:p>
          <a:p>
            <a:endParaRPr lang="en-US" sz="3200"/>
          </a:p>
        </p:txBody>
      </p:sp>
    </p:spTree>
    <p:extLst>
      <p:ext uri="{BB962C8B-B14F-4D97-AF65-F5344CB8AC3E}">
        <p14:creationId xmlns:p14="http://schemas.microsoft.com/office/powerpoint/2010/main" val="209620814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000"/>
                                        <p:tgtEl>
                                          <p:spTgt spid="5">
                                            <p:txEl>
                                              <p:pRg st="3" end="3"/>
                                            </p:txEl>
                                          </p:spTgt>
                                        </p:tgtEl>
                                      </p:cBhvr>
                                    </p:animEffect>
                                    <p:anim calcmode="lin" valueType="num">
                                      <p:cBhvr>
                                        <p:cTn id="2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1000"/>
                                        <p:tgtEl>
                                          <p:spTgt spid="5">
                                            <p:txEl>
                                              <p:pRg st="4" end="4"/>
                                            </p:txEl>
                                          </p:spTgt>
                                        </p:tgtEl>
                                      </p:cBhvr>
                                    </p:animEffect>
                                    <p:anim calcmode="lin" valueType="num">
                                      <p:cBhvr>
                                        <p:cTn id="3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fltVal val="0"/>
                                          </p:val>
                                        </p:tav>
                                        <p:tav tm="100000">
                                          <p:val>
                                            <p:strVal val="#ppt_w"/>
                                          </p:val>
                                        </p:tav>
                                      </p:tavLst>
                                    </p:anim>
                                    <p:anim calcmode="lin" valueType="num">
                                      <p:cBhvr>
                                        <p:cTn id="37" dur="1000" fill="hold"/>
                                        <p:tgtEl>
                                          <p:spTgt spid="6"/>
                                        </p:tgtEl>
                                        <p:attrNameLst>
                                          <p:attrName>ppt_h</p:attrName>
                                        </p:attrNameLst>
                                      </p:cBhvr>
                                      <p:tavLst>
                                        <p:tav tm="0">
                                          <p:val>
                                            <p:fltVal val="0"/>
                                          </p:val>
                                        </p:tav>
                                        <p:tav tm="100000">
                                          <p:val>
                                            <p:strVal val="#ppt_h"/>
                                          </p:val>
                                        </p:tav>
                                      </p:tavLst>
                                    </p:anim>
                                    <p:anim calcmode="lin" valueType="num">
                                      <p:cBhvr>
                                        <p:cTn id="38" dur="1000" fill="hold"/>
                                        <p:tgtEl>
                                          <p:spTgt spid="6"/>
                                        </p:tgtEl>
                                        <p:attrNameLst>
                                          <p:attrName>style.rotation</p:attrName>
                                        </p:attrNameLst>
                                      </p:cBhvr>
                                      <p:tavLst>
                                        <p:tav tm="0">
                                          <p:val>
                                            <p:fltVal val="90"/>
                                          </p:val>
                                        </p:tav>
                                        <p:tav tm="100000">
                                          <p:val>
                                            <p:fltVal val="0"/>
                                          </p:val>
                                        </p:tav>
                                      </p:tavLst>
                                    </p:anim>
                                    <p:animEffect transition="in" filter="fade">
                                      <p:cBhvr>
                                        <p:cTn id="3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6F85-3B4D-D345-5500-35248FA919E2}"/>
              </a:ext>
            </a:extLst>
          </p:cNvPr>
          <p:cNvSpPr>
            <a:spLocks noGrp="1"/>
          </p:cNvSpPr>
          <p:nvPr>
            <p:ph type="title"/>
          </p:nvPr>
        </p:nvSpPr>
        <p:spPr/>
        <p:txBody>
          <a:bodyPr/>
          <a:lstStyle/>
          <a:p>
            <a:r>
              <a:rPr lang="en-US"/>
              <a:t>Pertinent Information</a:t>
            </a:r>
          </a:p>
        </p:txBody>
      </p:sp>
      <p:sp>
        <p:nvSpPr>
          <p:cNvPr id="3" name="TextBox 2">
            <a:extLst>
              <a:ext uri="{FF2B5EF4-FFF2-40B4-BE49-F238E27FC236}">
                <a16:creationId xmlns:a16="http://schemas.microsoft.com/office/drawing/2014/main" id="{0981C15D-D9A5-E73C-2787-66D113E693EB}"/>
              </a:ext>
            </a:extLst>
          </p:cNvPr>
          <p:cNvSpPr txBox="1">
            <a:spLocks/>
          </p:cNvSpPr>
          <p:nvPr/>
        </p:nvSpPr>
        <p:spPr>
          <a:xfrm>
            <a:off x="838200" y="1690688"/>
            <a:ext cx="9971934" cy="3539430"/>
          </a:xfrm>
          <a:prstGeom prst="rect">
            <a:avLst/>
          </a:prstGeom>
          <a:noFill/>
        </p:spPr>
        <p:txBody>
          <a:bodyPr wrap="square" rtlCol="0">
            <a:spAutoFit/>
          </a:bodyPr>
          <a:lstStyle/>
          <a:p>
            <a:pPr algn="ctr"/>
            <a:r>
              <a:rPr lang="en-US" sz="3200" u="sng"/>
              <a:t>Negotiations &amp; Grievances</a:t>
            </a:r>
          </a:p>
          <a:p>
            <a:endParaRPr lang="en-US" sz="3200"/>
          </a:p>
          <a:p>
            <a:pPr marL="457200" indent="-457200">
              <a:buFont typeface="Arial" panose="020B0604020202020204" pitchFamily="34" charset="0"/>
              <a:buChar char="•"/>
            </a:pPr>
            <a:r>
              <a:rPr lang="en-US" sz="3200"/>
              <a:t>Intro – Short summary – Set the stage for the brief</a:t>
            </a:r>
          </a:p>
          <a:p>
            <a:pPr marL="914400" lvl="1" indent="-457200">
              <a:buFont typeface="Arial" panose="020B0604020202020204" pitchFamily="34" charset="0"/>
              <a:buChar char="•"/>
            </a:pPr>
            <a:r>
              <a:rPr lang="en-US" sz="3200"/>
              <a:t>What happened?</a:t>
            </a:r>
          </a:p>
          <a:p>
            <a:pPr marL="914400" lvl="1" indent="-457200">
              <a:buFont typeface="Arial" panose="020B0604020202020204" pitchFamily="34" charset="0"/>
              <a:buChar char="•"/>
            </a:pPr>
            <a:r>
              <a:rPr lang="en-US" sz="3200"/>
              <a:t>How are did we get here?</a:t>
            </a:r>
          </a:p>
          <a:p>
            <a:pPr marL="914400" lvl="1" indent="-457200">
              <a:buFont typeface="Arial" panose="020B0604020202020204" pitchFamily="34" charset="0"/>
              <a:buChar char="•"/>
            </a:pPr>
            <a:r>
              <a:rPr lang="en-US" sz="3200"/>
              <a:t>What should we know when we finish reading?</a:t>
            </a:r>
          </a:p>
          <a:p>
            <a:pPr marL="914400" lvl="1" indent="-457200">
              <a:buFont typeface="Arial" panose="020B0604020202020204" pitchFamily="34" charset="0"/>
              <a:buChar char="•"/>
            </a:pPr>
            <a:r>
              <a:rPr lang="en-US" sz="3200"/>
              <a:t>3 – 5 sentences</a:t>
            </a:r>
          </a:p>
        </p:txBody>
      </p:sp>
    </p:spTree>
    <p:extLst>
      <p:ext uri="{BB962C8B-B14F-4D97-AF65-F5344CB8AC3E}">
        <p14:creationId xmlns:p14="http://schemas.microsoft.com/office/powerpoint/2010/main" val="282296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FE529-3F84-A5D1-2575-3C806AE54C7A}"/>
              </a:ext>
            </a:extLst>
          </p:cNvPr>
          <p:cNvSpPr>
            <a:spLocks noGrp="1"/>
          </p:cNvSpPr>
          <p:nvPr>
            <p:ph type="title"/>
          </p:nvPr>
        </p:nvSpPr>
        <p:spPr/>
        <p:txBody>
          <a:bodyPr/>
          <a:lstStyle/>
          <a:p>
            <a:r>
              <a:rPr lang="en-US"/>
              <a:t>Pertinent Information</a:t>
            </a:r>
          </a:p>
        </p:txBody>
      </p:sp>
      <p:sp>
        <p:nvSpPr>
          <p:cNvPr id="3" name="TextBox 2">
            <a:extLst>
              <a:ext uri="{FF2B5EF4-FFF2-40B4-BE49-F238E27FC236}">
                <a16:creationId xmlns:a16="http://schemas.microsoft.com/office/drawing/2014/main" id="{1D952652-9698-62A5-5173-10B5663B02DE}"/>
              </a:ext>
            </a:extLst>
          </p:cNvPr>
          <p:cNvSpPr txBox="1">
            <a:spLocks/>
          </p:cNvSpPr>
          <p:nvPr/>
        </p:nvSpPr>
        <p:spPr>
          <a:xfrm>
            <a:off x="838200" y="1428750"/>
            <a:ext cx="9971934" cy="4401205"/>
          </a:xfrm>
          <a:prstGeom prst="rect">
            <a:avLst/>
          </a:prstGeom>
          <a:noFill/>
        </p:spPr>
        <p:txBody>
          <a:bodyPr wrap="square" rtlCol="0">
            <a:spAutoFit/>
          </a:bodyPr>
          <a:lstStyle/>
          <a:p>
            <a:pPr algn="ctr"/>
            <a:r>
              <a:rPr lang="en-US" sz="2800" u="sng"/>
              <a:t>Negotiations</a:t>
            </a:r>
          </a:p>
          <a:p>
            <a:endParaRPr lang="en-US" sz="2800"/>
          </a:p>
          <a:p>
            <a:r>
              <a:rPr lang="en-US" sz="2800"/>
              <a:t>List each Article, Section, and Title open to Council</a:t>
            </a:r>
          </a:p>
          <a:p>
            <a:endParaRPr lang="en-US" sz="2800"/>
          </a:p>
          <a:p>
            <a:pPr lvl="2"/>
            <a:r>
              <a:rPr lang="en-US" sz="2800" b="1"/>
              <a:t>Article III, Section 3.21 </a:t>
            </a:r>
            <a:r>
              <a:rPr lang="en-US" sz="2800"/>
              <a:t>– Vacation &amp; Holidays</a:t>
            </a:r>
          </a:p>
          <a:p>
            <a:pPr lvl="2"/>
            <a:r>
              <a:rPr lang="en-US" sz="2800" b="1"/>
              <a:t>Article VI, Section 6.03 </a:t>
            </a:r>
            <a:r>
              <a:rPr lang="en-US" sz="2800"/>
              <a:t>– Health &amp; Welfare Fund</a:t>
            </a:r>
          </a:p>
          <a:p>
            <a:endParaRPr lang="en-US" sz="2800"/>
          </a:p>
          <a:p>
            <a:r>
              <a:rPr lang="en-US" sz="2800"/>
              <a:t>Preferably in the order they appear in your CBA</a:t>
            </a:r>
          </a:p>
          <a:p>
            <a:pPr lvl="2"/>
            <a:endParaRPr lang="en-US" sz="2800"/>
          </a:p>
          <a:p>
            <a:pPr lvl="2"/>
            <a:endParaRPr lang="en-US" sz="2400"/>
          </a:p>
        </p:txBody>
      </p:sp>
    </p:spTree>
    <p:extLst>
      <p:ext uri="{BB962C8B-B14F-4D97-AF65-F5344CB8AC3E}">
        <p14:creationId xmlns:p14="http://schemas.microsoft.com/office/powerpoint/2010/main" val="287604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034C-381B-EBD1-B775-515F5CF898B2}"/>
              </a:ext>
            </a:extLst>
          </p:cNvPr>
          <p:cNvSpPr>
            <a:spLocks noGrp="1"/>
          </p:cNvSpPr>
          <p:nvPr>
            <p:ph type="title"/>
          </p:nvPr>
        </p:nvSpPr>
        <p:spPr/>
        <p:txBody>
          <a:bodyPr/>
          <a:lstStyle/>
          <a:p>
            <a:r>
              <a:rPr lang="en-US"/>
              <a:t>Pertinent Information</a:t>
            </a:r>
          </a:p>
        </p:txBody>
      </p:sp>
      <p:sp>
        <p:nvSpPr>
          <p:cNvPr id="3" name="TextBox 2">
            <a:extLst>
              <a:ext uri="{FF2B5EF4-FFF2-40B4-BE49-F238E27FC236}">
                <a16:creationId xmlns:a16="http://schemas.microsoft.com/office/drawing/2014/main" id="{9E9AB25B-040A-786D-9E05-BC273A931159}"/>
              </a:ext>
            </a:extLst>
          </p:cNvPr>
          <p:cNvSpPr txBox="1">
            <a:spLocks/>
          </p:cNvSpPr>
          <p:nvPr/>
        </p:nvSpPr>
        <p:spPr>
          <a:xfrm>
            <a:off x="838200" y="1690688"/>
            <a:ext cx="9971934" cy="3416320"/>
          </a:xfrm>
          <a:prstGeom prst="rect">
            <a:avLst/>
          </a:prstGeom>
          <a:noFill/>
        </p:spPr>
        <p:txBody>
          <a:bodyPr wrap="square" rtlCol="0">
            <a:spAutoFit/>
          </a:bodyPr>
          <a:lstStyle/>
          <a:p>
            <a:pPr algn="ctr"/>
            <a:r>
              <a:rPr lang="en-US" sz="2800" u="sng"/>
              <a:t>Negotiations</a:t>
            </a:r>
          </a:p>
          <a:p>
            <a:endParaRPr lang="en-US" sz="2800"/>
          </a:p>
          <a:p>
            <a:r>
              <a:rPr lang="en-US" sz="2800"/>
              <a:t>State your position(s) for each issue(s). Please be specific.</a:t>
            </a:r>
          </a:p>
          <a:p>
            <a:endParaRPr lang="en-US" sz="2800"/>
          </a:p>
          <a:p>
            <a:r>
              <a:rPr lang="en-US" sz="2400" b="1" u="sng"/>
              <a:t>Article III, Section 3.21 </a:t>
            </a:r>
            <a:r>
              <a:rPr lang="en-US" sz="2400"/>
              <a:t>– Vacation &amp; Holidays</a:t>
            </a:r>
          </a:p>
          <a:p>
            <a:r>
              <a:rPr lang="en-US" sz="2000"/>
              <a:t>The Local Union is requesting to add additional holidays. These holidays are not normally observed by other trades on the same projects.</a:t>
            </a:r>
          </a:p>
          <a:p>
            <a:endParaRPr lang="en-US" sz="2000"/>
          </a:p>
          <a:p>
            <a:r>
              <a:rPr lang="en-US" sz="2000"/>
              <a:t>Chapter, NECA requests Council deny this proposal.</a:t>
            </a:r>
          </a:p>
        </p:txBody>
      </p:sp>
    </p:spTree>
    <p:extLst>
      <p:ext uri="{BB962C8B-B14F-4D97-AF65-F5344CB8AC3E}">
        <p14:creationId xmlns:p14="http://schemas.microsoft.com/office/powerpoint/2010/main" val="363495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LR 2024">
      <a:dk1>
        <a:srgbClr val="220561"/>
      </a:dk1>
      <a:lt1>
        <a:srgbClr val="FFFFFF"/>
      </a:lt1>
      <a:dk2>
        <a:srgbClr val="1D63A3"/>
      </a:dk2>
      <a:lt2>
        <a:srgbClr val="E8E8E8"/>
      </a:lt2>
      <a:accent1>
        <a:srgbClr val="C35030"/>
      </a:accent1>
      <a:accent2>
        <a:srgbClr val="A42E19"/>
      </a:accent2>
      <a:accent3>
        <a:srgbClr val="C35030"/>
      </a:accent3>
      <a:accent4>
        <a:srgbClr val="C35030"/>
      </a:accent4>
      <a:accent5>
        <a:srgbClr val="C35030"/>
      </a:accent5>
      <a:accent6>
        <a:srgbClr val="C3503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0E87576-D8DC-FA4F-9335-AE648A9DEA09}" vid="{8095C73E-F06D-844B-9F65-007C72DED992}"/>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1028</Words>
  <Application>Microsoft Office PowerPoint</Application>
  <PresentationFormat>Widescreen</PresentationFormat>
  <Paragraphs>162</Paragraphs>
  <Slides>31</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31</vt:i4>
      </vt:variant>
    </vt:vector>
  </HeadingPairs>
  <TitlesOfParts>
    <vt:vector size="33" baseType="lpstr">
      <vt:lpstr>Arial</vt:lpstr>
      <vt:lpstr>Office Theme</vt:lpstr>
      <vt:lpstr>PowerPoint Presentation</vt:lpstr>
      <vt:lpstr>Council on Industrial Relations</vt:lpstr>
      <vt:lpstr>The cast of characters…</vt:lpstr>
      <vt:lpstr>What is a brief?</vt:lpstr>
      <vt:lpstr>What makes a good brief?</vt:lpstr>
      <vt:lpstr>A good brief…</vt:lpstr>
      <vt:lpstr>Pertinent Information</vt:lpstr>
      <vt:lpstr>Pertinent Information</vt:lpstr>
      <vt:lpstr>Pertinent Information</vt:lpstr>
      <vt:lpstr>Pertinent Information</vt:lpstr>
      <vt:lpstr>Pertinent Information</vt:lpstr>
      <vt:lpstr>A good brief…</vt:lpstr>
      <vt:lpstr>A good brief…</vt:lpstr>
      <vt:lpstr>Organized &amp; Easy to Navigate</vt:lpstr>
      <vt:lpstr>Organized &amp; Easy to Navigate</vt:lpstr>
      <vt:lpstr>Organized &amp; Easy to Navigate</vt:lpstr>
      <vt:lpstr>A good brief…</vt:lpstr>
      <vt:lpstr>A good brief…</vt:lpstr>
      <vt:lpstr>Clear Data Representation</vt:lpstr>
      <vt:lpstr>Clear Data Representation</vt:lpstr>
      <vt:lpstr>Clear Data Representation</vt:lpstr>
      <vt:lpstr>PowerPoint Presentation</vt:lpstr>
      <vt:lpstr>Clear Data Representation</vt:lpstr>
      <vt:lpstr>Clear Data Representation</vt:lpstr>
      <vt:lpstr>A good brief…</vt:lpstr>
      <vt:lpstr>A good brief…</vt:lpstr>
      <vt:lpstr>A good brief…</vt:lpstr>
      <vt:lpstr>Final Thoughts</vt:lpstr>
      <vt:lpstr>Feedback</vt:lpstr>
      <vt:lpstr>Disclaimer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Andrews, Ian</dc:creator>
  <cp:lastModifiedBy>Courtney, Ryan</cp:lastModifiedBy>
  <cp:revision>1</cp:revision>
  <dcterms:created xsi:type="dcterms:W3CDTF">2024-06-06T01:39:06Z</dcterms:created>
  <dcterms:modified xsi:type="dcterms:W3CDTF">2024-07-11T19:36:13Z</dcterms:modified>
</cp:coreProperties>
</file>