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6" r:id="rId7"/>
    <p:sldId id="264" r:id="rId8"/>
    <p:sldId id="266" r:id="rId9"/>
    <p:sldId id="267" r:id="rId10"/>
    <p:sldId id="268" r:id="rId11"/>
    <p:sldId id="269" r:id="rId12"/>
    <p:sldId id="279" r:id="rId13"/>
    <p:sldId id="278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9D0DE1-E64B-47B2-B8A0-03ED264A78FD}">
          <p14:sldIdLst>
            <p14:sldId id="256"/>
            <p14:sldId id="257"/>
            <p14:sldId id="258"/>
          </p14:sldIdLst>
        </p14:section>
        <p14:section name="Untitled Section" id="{B9D4F5C6-E660-43A8-81A5-033726D980CC}">
          <p14:sldIdLst>
            <p14:sldId id="261"/>
          </p14:sldIdLst>
        </p14:section>
        <p14:section name="Untitled Section" id="{C86C3640-1387-4537-9986-4477B939A109}">
          <p14:sldIdLst>
            <p14:sldId id="262"/>
            <p14:sldId id="276"/>
            <p14:sldId id="264"/>
            <p14:sldId id="266"/>
            <p14:sldId id="267"/>
            <p14:sldId id="268"/>
            <p14:sldId id="269"/>
            <p14:sldId id="279"/>
          </p14:sldIdLst>
        </p14:section>
        <p14:section name="Untitled Section" id="{BBF12C3E-89B8-49A0-84B0-6607EE60B171}">
          <p14:sldIdLst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 varScale="1">
        <p:scale>
          <a:sx n="87" d="100"/>
          <a:sy n="87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0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9D36-0FAC-4ACD-9C99-4011159C0D0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E7E5F-EB2F-4D9C-8292-E6D97B3DB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5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The Academy of Electrical     	   	      Contracting 	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 Presented by Fellow</a:t>
            </a:r>
          </a:p>
          <a:p>
            <a:r>
              <a:rPr lang="en-US" dirty="0" smtClean="0"/>
              <a:t>Franklin P. Holleran (‘15)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Solution – BIM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67669"/>
            <a:ext cx="61912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 Pre Fabrication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1753394"/>
            <a:ext cx="7496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fph\AppData\Local\Microsoft\Windows\Temporary Internet Files\Content.Outlook\TZ8FDZIE\prefab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1319212"/>
            <a:ext cx="74961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Solution – Supervision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fph\AppData\Local\Microsoft\Windows\Temporary Internet Files\Content.Outlook\TZ8FDZIE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48543"/>
            <a:ext cx="5824580" cy="38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Solution –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fph\AppData\Local\Microsoft\Windows\Temporary Internet Files\Content.Outlook\TZ8FDZIE\FKDHIE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546490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Solution – 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fph\AppData\Local\Microsoft\Windows\Temporary Internet Files\Content.Outlook\TZ8FDZIE\FZ0QNM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376360" cy="29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Philadelphia Skyline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Mismanagement!</a:t>
            </a:r>
            <a:endParaRPr lang="en-US" dirty="0"/>
          </a:p>
        </p:txBody>
      </p:sp>
      <p:sp>
        <p:nvSpPr>
          <p:cNvPr id="4" name="AutoShape 5" descr="Image result for mismanageme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Image result for mismanagement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3509962" cy="3967162"/>
          </a:xfrm>
        </p:spPr>
      </p:pic>
    </p:spTree>
    <p:extLst>
      <p:ext uri="{BB962C8B-B14F-4D97-AF65-F5344CB8AC3E}">
        <p14:creationId xmlns:p14="http://schemas.microsoft.com/office/powerpoint/2010/main" val="33048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Pre Construction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fph\AppData\Local\Microsoft\Windows\Temporary Internet Files\Content.Outlook\TZ8FDZIE\52WKNH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2209800"/>
            <a:ext cx="5922374" cy="38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ph\AppData\Local\Microsoft\Windows\Temporary Internet Files\Content.Outlook\TZ8FDZIE\gant_char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0393"/>
            <a:ext cx="8763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 in Philadelphia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2133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media.phillyvoice.com/media/images/NEWphillybydrone-comcast-technolog.0d1df232.fill-735x490.jpg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fph\AppData\Local\Microsoft\Windows\Temporary Internet Files\Content.Outlook\TZ8FDZIE\NEWphillybydrone-comcast-technolog.0d1df232.fill-735x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6286"/>
            <a:ext cx="7615239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52613"/>
            <a:ext cx="577373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Conflict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C:\Users\fph\AppData\Local\Microsoft\Windows\Temporary Internet Files\Content.Outlook\TZ8FDZIE\RIH9F3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5253064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0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 – Accurate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ph\AppData\Local\Microsoft\Windows\Temporary Internet Files\Content.Outlook\TZ8FDZIE\20190611_142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3716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Solution Man Power Loading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fph\AppData\Local\Microsoft\Windows\Temporary Internet Files\Content.Outlook\TZ8FDZIE\20190611_142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219200"/>
            <a:ext cx="8940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66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The Academy of Electrical                Contracting    </vt:lpstr>
      <vt:lpstr>Philadelphia Skyline</vt:lpstr>
      <vt:lpstr>Construction Mismanagement!</vt:lpstr>
      <vt:lpstr>CM Pre Construction Schedule</vt:lpstr>
      <vt:lpstr>Construction in Philadelphia</vt:lpstr>
      <vt:lpstr>The Contract</vt:lpstr>
      <vt:lpstr>The Conflict</vt:lpstr>
      <vt:lpstr>The Solution – Accurate Schedule</vt:lpstr>
      <vt:lpstr>The Solution Man Power Loading </vt:lpstr>
      <vt:lpstr>The Solution – BIM</vt:lpstr>
      <vt:lpstr>The Solution Pre Fabrication</vt:lpstr>
      <vt:lpstr>The Solution – Supervision</vt:lpstr>
      <vt:lpstr>The Solution – Accountability</vt:lpstr>
      <vt:lpstr>The Solution – Working Together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Academy of Electrical                Contracting</dc:title>
  <dc:creator>Franklin P. Holleran</dc:creator>
  <cp:lastModifiedBy>Franklin P. Holleran</cp:lastModifiedBy>
  <cp:revision>21</cp:revision>
  <dcterms:created xsi:type="dcterms:W3CDTF">2019-06-07T20:01:53Z</dcterms:created>
  <dcterms:modified xsi:type="dcterms:W3CDTF">2019-06-11T20:53:53Z</dcterms:modified>
</cp:coreProperties>
</file>